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0" r:id="rId2"/>
    <p:sldId id="272" r:id="rId3"/>
    <p:sldId id="273" r:id="rId4"/>
    <p:sldId id="274" r:id="rId5"/>
    <p:sldId id="275" r:id="rId6"/>
    <p:sldId id="276" r:id="rId7"/>
    <p:sldId id="277" r:id="rId8"/>
    <p:sldId id="285" r:id="rId9"/>
    <p:sldId id="278" r:id="rId10"/>
    <p:sldId id="282" r:id="rId11"/>
    <p:sldId id="283" r:id="rId12"/>
    <p:sldId id="284" r:id="rId13"/>
    <p:sldId id="279" r:id="rId14"/>
    <p:sldId id="280" r:id="rId15"/>
    <p:sldId id="281" r:id="rId16"/>
    <p:sldId id="286" r:id="rId17"/>
    <p:sldId id="287" r:id="rId18"/>
  </p:sldIdLst>
  <p:sldSz cx="9144000" cy="6858000" type="screen4x3"/>
  <p:notesSz cx="7023100" cy="93091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an Hart (brianh)2" initials="BDH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66"/>
    <a:srgbClr val="CCFF99"/>
    <a:srgbClr val="FF00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24" autoAdjust="0"/>
    <p:restoredTop sz="92170" autoAdjust="0"/>
  </p:normalViewPr>
  <p:slideViewPr>
    <p:cSldViewPr>
      <p:cViewPr varScale="1">
        <p:scale>
          <a:sx n="92" d="100"/>
          <a:sy n="92" d="100"/>
        </p:scale>
        <p:origin x="58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34" y="-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123002" y="176284"/>
            <a:ext cx="219585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40171">
              <a:defRPr sz="1400" b="1"/>
            </a:lvl1pPr>
          </a:lstStyle>
          <a:p>
            <a:pPr>
              <a:defRPr/>
            </a:pPr>
            <a:r>
              <a:rPr lang="en-GB" dirty="0"/>
              <a:t>doc.: IEEE 802.11-yy/xxxxr0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704239" y="176284"/>
            <a:ext cx="9160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40171">
              <a:defRPr sz="1400" b="1"/>
            </a:lvl1pPr>
          </a:lstStyle>
          <a:p>
            <a:pPr>
              <a:defRPr/>
            </a:pPr>
            <a:r>
              <a:rPr lang="en-GB" dirty="0"/>
              <a:t>Month Year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067951" y="9009731"/>
            <a:ext cx="1331302" cy="1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40171">
              <a:defRPr/>
            </a:lvl1pPr>
          </a:lstStyle>
          <a:p>
            <a:pPr>
              <a:defRPr/>
            </a:pPr>
            <a:r>
              <a:rPr lang="en-GB" dirty="0" err="1"/>
              <a:t>Yasantha</a:t>
            </a:r>
            <a:r>
              <a:rPr lang="en-GB"/>
              <a:t> Rajakarunanayake, MediaTek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73901" y="9009732"/>
            <a:ext cx="519337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defTabSz="940171"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50DA7F37-5871-4D08-9AD8-0EC62C959605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702633" y="388543"/>
            <a:ext cx="56178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702632" y="9009732"/>
            <a:ext cx="720318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40171"/>
            <a:r>
              <a:rPr lang="en-GB" dirty="0"/>
              <a:t>Submission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702632" y="8998585"/>
            <a:ext cx="577379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5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166415" y="96665"/>
            <a:ext cx="219585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40171">
              <a:defRPr sz="1400" b="1"/>
            </a:lvl1pPr>
          </a:lstStyle>
          <a:p>
            <a:pPr>
              <a:defRPr/>
            </a:pPr>
            <a:r>
              <a:rPr lang="en-GB" dirty="0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62435" y="96665"/>
            <a:ext cx="9160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40171">
              <a:defRPr sz="1400" b="1"/>
            </a:lvl1pPr>
          </a:lstStyle>
          <a:p>
            <a:pPr>
              <a:defRPr/>
            </a:pPr>
            <a:r>
              <a:rPr lang="en-GB" dirty="0"/>
              <a:t>Month Year</a:t>
            </a:r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3263"/>
            <a:ext cx="4638675" cy="347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770" y="4422062"/>
            <a:ext cx="5151560" cy="418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36" tIns="46369" rIns="94336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563086" y="9012916"/>
            <a:ext cx="1799188" cy="1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5pPr marL="460492" lvl="4" algn="r" defTabSz="940171">
              <a:defRPr/>
            </a:lvl5pPr>
          </a:lstStyle>
          <a:p>
            <a:pPr lvl="4">
              <a:defRPr/>
            </a:pPr>
            <a:r>
              <a:rPr lang="en-GB" dirty="0" err="1"/>
              <a:t>Yasantha</a:t>
            </a:r>
            <a:r>
              <a:rPr lang="en-GB"/>
              <a:t> Rajakarunanayake, MediaTek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63941" y="9012916"/>
            <a:ext cx="519337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40171">
              <a:defRPr/>
            </a:lvl1pPr>
          </a:lstStyle>
          <a:p>
            <a:pPr>
              <a:defRPr/>
            </a:pPr>
            <a:r>
              <a:rPr lang="en-GB" dirty="0"/>
              <a:t>Page </a:t>
            </a:r>
            <a:fld id="{D2D11A6C-B4D3-4B35-9488-F1E9620A2584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33181" y="9012916"/>
            <a:ext cx="720318" cy="1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dirty="0"/>
              <a:t>Submission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733181" y="9011324"/>
            <a:ext cx="55567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656004" y="297777"/>
            <a:ext cx="571109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98" tIns="46049" rIns="92098" bIns="4604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087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1143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2286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3429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4572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doc.: IEEE 802.11-yy/xxxxr0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Month Year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GB" dirty="0" err="1"/>
              <a:t>Yasantha</a:t>
            </a:r>
            <a:r>
              <a:rPr lang="en-GB"/>
              <a:t> Rajakarunanayake, MediaTek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Page </a:t>
            </a:r>
            <a:fld id="{D2D11A6C-B4D3-4B35-9488-F1E9620A2584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94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4BB4356B-64A4-49A3-9180-D4060259403F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3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430461" y="6475413"/>
            <a:ext cx="2113464" cy="18466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291230A6-1ED8-40C7-B3D0-82B1B9814FDB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 bwMode="auto">
          <a:xfrm>
            <a:off x="696913" y="332601"/>
            <a:ext cx="10259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May  2018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5438202" y="332601"/>
            <a:ext cx="3007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/>
          <a:p>
            <a:pPr marL="457200" lvl="4" algn="r"/>
            <a:r>
              <a:rPr lang="en-US" sz="1800" b="1" dirty="0"/>
              <a:t>doc: IEEE 802.11-18/0xxx</a:t>
            </a:r>
          </a:p>
        </p:txBody>
      </p:sp>
    </p:spTree>
    <p:extLst>
      <p:ext uri="{BB962C8B-B14F-4D97-AF65-F5344CB8AC3E}">
        <p14:creationId xmlns:p14="http://schemas.microsoft.com/office/powerpoint/2010/main" val="355785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4988" y="6475413"/>
            <a:ext cx="53022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/>
            </a:lvl1pPr>
          </a:lstStyle>
          <a:p>
            <a:pPr>
              <a:defRPr/>
            </a:pPr>
            <a:r>
              <a:rPr lang="en-GB" dirty="0"/>
              <a:t>Slide </a:t>
            </a:r>
            <a:fld id="{C229C781-9868-4EAE-9E92-FD9A8F450C8C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685800" y="6096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685800" y="6475413"/>
            <a:ext cx="87203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aseline="0" dirty="0"/>
              <a:t> Submission   </a:t>
            </a:r>
            <a:endParaRPr lang="en-GB" dirty="0"/>
          </a:p>
        </p:txBody>
      </p:sp>
      <p:sp>
        <p:nvSpPr>
          <p:cNvPr id="1033" name="Line 10"/>
          <p:cNvSpPr>
            <a:spLocks noChangeShapeType="1"/>
          </p:cNvSpPr>
          <p:nvPr/>
        </p:nvSpPr>
        <p:spPr bwMode="auto">
          <a:xfrm>
            <a:off x="685800" y="64770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D7267C6-9B6E-804E-A911-78E06F21C5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6012160" y="6475413"/>
            <a:ext cx="2531765" cy="182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(null)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(null)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(null)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(null)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(null)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(null)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(null)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(null)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Slide </a:t>
            </a:r>
            <a:fld id="{291230A6-1ED8-40C7-B3D0-82B1B9814FDB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3942"/>
            <a:ext cx="8206680" cy="1496508"/>
          </a:xfr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802.11p implementation examples in C-ITS</a:t>
            </a:r>
            <a:br>
              <a:rPr lang="en-GB" dirty="0"/>
            </a:br>
            <a:r>
              <a:rPr lang="en-GB" dirty="0"/>
              <a:t>- The European C-ROADS Platform -</a:t>
            </a:r>
            <a:endParaRPr lang="en-US" dirty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685800" y="2330450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Date: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2018-05-08</a:t>
            </a:r>
          </a:p>
        </p:txBody>
      </p:sp>
      <p:graphicFrame>
        <p:nvGraphicFramePr>
          <p:cNvPr id="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075504"/>
              </p:ext>
            </p:extLst>
          </p:nvPr>
        </p:nvGraphicFramePr>
        <p:xfrm>
          <a:off x="900113" y="3322638"/>
          <a:ext cx="7188200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" name="Dokument" r:id="rId4" imgW="8255000" imgH="2641600" progId="Word.Document.8">
                  <p:embed/>
                </p:oleObj>
              </mc:Choice>
              <mc:Fallback>
                <p:oleObj name="Dokument" r:id="rId4" imgW="8255000" imgH="26416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322638"/>
                        <a:ext cx="7188200" cy="2352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9552" y="2649174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GB" sz="2000" b="1" dirty="0"/>
              <a:t>Authors:</a:t>
            </a:r>
            <a:endParaRPr lang="en-GB" sz="20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EAF8E15-7EBD-004E-AF64-FF33B127EE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C8BF12-8211-AF4D-A3C9-F9D09266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481564" cy="5611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681204-4B24-F142-9C1E-2334CB8F76F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26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7182DB-5716-7240-A53B-AF04BDB6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2" y="696771"/>
            <a:ext cx="7704856" cy="57786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D0CF02-A76C-384D-8F51-69FDFDA474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44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706B1F-F247-5E44-A629-F1D7F085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4" y="692696"/>
            <a:ext cx="7524328" cy="5643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F8A255-E92E-B745-A75D-B13EC4922F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87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EF1C7D-B71F-7C43-B302-5C9726F0A1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003301-3940-354C-A7D8-C075A5B1B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34978"/>
            <a:ext cx="7740352" cy="5805264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587F8C3-9DCF-B444-BB06-BB319F1C2D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69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D773A5-9016-3B4A-91D5-0AA482731C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6CFAC5-0D6D-C649-B335-83550D03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351576" cy="551368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CF18B8A-AA8A-4844-9967-EF7FA6DD4D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26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59DA15-F3C7-1047-ADD5-933CC4120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CF196A-BB1A-CE45-97F9-1F160826D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632848" cy="5724636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233F7954-56F7-5042-9C2A-2A2504F0174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02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F3FE13-B1EF-7F4C-9AA5-C727F23F77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E69CC5-132C-CD4B-9437-3B20257AB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481564" cy="5611173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DE5362A8-7B1C-F94A-9D61-561D393DDFBF}"/>
              </a:ext>
            </a:extLst>
          </p:cNvPr>
          <p:cNvSpPr txBox="1">
            <a:spLocks noChangeArrowheads="1"/>
          </p:cNvSpPr>
          <p:nvPr/>
        </p:nvSpPr>
        <p:spPr>
          <a:xfrm>
            <a:off x="6156176" y="6475413"/>
            <a:ext cx="2387749" cy="182562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Alexander Frötscher, 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52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57C224-DF1F-5745-9409-222D8AC07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F773C5-1D0C-294D-9DC7-A45C4D19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714844" cy="5786133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F07CECB-2556-E540-B9EE-D3EC0BD90E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530CB11-360C-E245-9072-762132DBB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491318" cy="561848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8B32D6-6F43-104A-9658-C235B37B60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70703C6-5397-2240-BBC4-F47486556C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74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0C00D4-A016-C640-A314-A67873A36F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112BEF-C6CC-7945-BF32-E05E1D326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7513340" cy="5635005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B6B2582-34AA-864A-8B12-899DE9DCAE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20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3BCE9FF-95DF-CD4F-8B30-EB3B591C7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824" y="692696"/>
            <a:ext cx="7524328" cy="5643246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2216F8-B01C-4A4F-AEF9-57B43BEFF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7F4290-DC0E-F84D-BD83-77D0F31B96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99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BB1B733-9EB0-5748-9B11-D4CA8B12A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796" y="696771"/>
            <a:ext cx="7704856" cy="5778642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E20410-4F75-AD42-BD7C-3EE3E6DD2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58ED52-C4A2-CF4E-AC4C-B1B8434A57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368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5821247-E1BF-DD41-875C-B647F76CB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16824" cy="5562618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57739E-9355-6F4B-B013-3E5B46CA8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7C5E6B-A23C-E140-9F7D-EB64DB5B4B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83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3048EB-22C7-9C41-BE4C-0861BE30C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E3FDAA-3176-6E49-8CE9-11B7F805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272808" cy="5454606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31A1E84F-E0CA-714B-B1FC-8B0EBF9B9A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44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B7D100-F7A9-8D41-8A50-01225C554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08" y="692696"/>
            <a:ext cx="7553572" cy="5665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5B996-47A5-3441-BDE6-5467A8656F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89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2A9C1E-997F-E84B-9AA0-69534A3C5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291230A6-1ED8-40C7-B3D0-82B1B9814FDB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56EE7F-7E47-4E45-9F3D-923A9746F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524328" cy="5643246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7830604C-026F-074E-B722-5B3F2E395F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156176" y="6475413"/>
            <a:ext cx="2387749" cy="1825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Alexander </a:t>
            </a:r>
            <a:r>
              <a:rPr lang="en-GB" dirty="0" err="1"/>
              <a:t>Frötscher</a:t>
            </a:r>
            <a:r>
              <a:rPr lang="en-GB" dirty="0"/>
              <a:t>, </a:t>
            </a:r>
            <a:r>
              <a:rPr lang="en-GB" dirty="0" err="1"/>
              <a:t>AustriaTech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669269"/>
      </p:ext>
    </p:extLst>
  </p:cSld>
  <p:clrMapOvr>
    <a:masterClrMapping/>
  </p:clrMapOvr>
</p:sld>
</file>

<file path=ppt/theme/theme1.xml><?xml version="1.0" encoding="utf-8"?>
<a:theme xmlns:a="http://schemas.openxmlformats.org/drawingml/2006/main" name="ACcord-Submiss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FF"/>
      </a:hlink>
      <a:folHlink>
        <a:srgbClr val="0000CC"/>
      </a:folHlink>
    </a:clrScheme>
    <a:fontScheme name="ACcord-Submiss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ord-Submiss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ord-Submiss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ord-Submiss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</Words>
  <Application>Microsoft Macintosh PowerPoint</Application>
  <PresentationFormat>Bildschirmpräsentation (4:3)</PresentationFormat>
  <Paragraphs>41</Paragraphs>
  <Slides>17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宋体</vt:lpstr>
      <vt:lpstr>Times New Roman</vt:lpstr>
      <vt:lpstr>ACcord-Submission</vt:lpstr>
      <vt:lpstr>Microsoft Word 97- 2004-Dokument</vt:lpstr>
      <vt:lpstr>802.11p implementation examples in C-ITS - The European C-ROADS Platform -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Cisco Systems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Renegotiation etc</dc:title>
  <dc:creator>Brian Hart</dc:creator>
  <cp:lastModifiedBy>friedbert.berens@me.com</cp:lastModifiedBy>
  <cp:revision>712</cp:revision>
  <cp:lastPrinted>2013-07-10T22:27:23Z</cp:lastPrinted>
  <dcterms:created xsi:type="dcterms:W3CDTF">2009-11-13T19:11:16Z</dcterms:created>
  <dcterms:modified xsi:type="dcterms:W3CDTF">2018-05-07T16:22:42Z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_ms_pID_72543">
    <vt:lpwstr>(3)YYnVbaSHWb9+oP/ByuKWt1TkOMIy8rTMUe25VeQxbLSEiuOjP7hPuHtsSb/fyy8kI20sEbhn
8S7O6koQjrt86WrrruzfJBtgyGzqbuy1STuj+wqdPBO4ye8+tSCnDuDzvYFZlrqT1w6THJFI
eQzJS5Wt1bJt2ybKkSgWsbgFFEi7s20i36h8DknAGVOGdUKzIP6HXfMMdXcFvMiMFw+WFUNt
T6YabbqKVyK8MOiUiz</vt:lpwstr>
  </property>
  <property fmtid="{D5CDD505-2E9C-101B-9397-08002B2CF9AE}" pid="3" name="_new_ms_pID_725431">
    <vt:lpwstr>4KaL9aPV7D1HnkANVdvN+v86k7TsPrOWItzwdafYa61dg5B+4/j/lf
7/iTxzgLfr4UnvB4JCI3bg+zCYYH1zsI2f8GYDNQfs3QBN8juU+SeTBkON9FJi0KN/J5uF53
JzKTf8VUBAmTHJJqIcN5y9aJ8ofqY6OE6zK/SNZ2rH3Sa8fcvyzonnd33IPDp70EV1n6jmqL
8Dlgjkx6qx5DgHY9QWkVUMRBK+oL4NrdYQrG</vt:lpwstr>
  </property>
  <property fmtid="{D5CDD505-2E9C-101B-9397-08002B2CF9AE}" pid="4" name="_new_ms_pID_725432">
    <vt:lpwstr>cJgmQhsYJfsI+hc35w/WYh0df7xSn5xmhuVq
wuSxpoViQojzyP4O7izaT4aj2ErTJRaVarSueaVmQsp0RZFHcW8yVY9hkVMBUv2t79YWC6L/
MvVzs3lXA92DiySPa4qpeGKh2NsuQUyIL2FJc0yRzncqGD7Y/tsv06AJA/uxg8rev5XrugyO
xsQNaUhIwdTZy1gXLMWTyL62MALlK2w/XPw=</vt:lpwstr>
  </property>
  <property fmtid="{D5CDD505-2E9C-101B-9397-08002B2CF9AE}" pid="5" name="_new_ms_pID_725433">
    <vt:lpwstr>Dy</vt:lpwstr>
  </property>
  <property fmtid="{D5CDD505-2E9C-101B-9397-08002B2CF9AE}" pid="6" name="sflag">
    <vt:lpwstr>1442466085</vt:lpwstr>
  </property>
</Properties>
</file>