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3" r:id="rId4"/>
    <p:sldId id="262" r:id="rId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2" d="100"/>
          <a:sy n="102" d="100"/>
        </p:scale>
        <p:origin x="75" y="5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802.11-18/0918r0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ept.org/Documents/cpg-pt-d/38090/ptd-17-113_its-deployment-parameter-revie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itu.int/dms_pub/itu-r/md/15/wrc19prepwork/c/R15-WRC19PREPWORK-C-0004!P2!PDF-E.pdf" TargetMode="External"/><Relationship Id="rId5" Type="http://schemas.openxmlformats.org/officeDocument/2006/relationships/hyperlink" Target="https://www.fcc.gov/iwg-2-terrestrial-services" TargetMode="External"/><Relationship Id="rId4" Type="http://schemas.openxmlformats.org/officeDocument/2006/relationships/hyperlink" Target="https://cept.org/Documents/cpg-pt-d/41813/ptd-18-51_report-of-the-5th-meeting-of-cpg-pt-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htsa.gov/press-releases/v2v-stateme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standards.its.dot.gov/news" TargetMode="External"/><Relationship Id="rId4" Type="http://schemas.openxmlformats.org/officeDocument/2006/relationships/hyperlink" Target="https://www.its.dot.gov/presentations/trb2018/CVP_TRB2018_Fin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ITS-DSRC Regulatory Update</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sp>
        <p:nvSpPr>
          <p:cNvPr id="6" name="Date Placeholder 3"/>
          <p:cNvSpPr>
            <a:spLocks noGrp="1"/>
          </p:cNvSpPr>
          <p:nvPr>
            <p:ph type="dt" idx="10"/>
          </p:nvPr>
        </p:nvSpPr>
        <p:spPr/>
        <p:txBody>
          <a:bodyPr/>
          <a:lstStyle/>
          <a:p>
            <a:r>
              <a:rPr lang="en-US" smtClean="0"/>
              <a:t>May 2018</a:t>
            </a:r>
            <a:endParaRPr lang="en-GB" dirty="0"/>
          </a:p>
        </p:txBody>
      </p:sp>
      <p:sp>
        <p:nvSpPr>
          <p:cNvPr id="7" name="Footer Placeholder 4"/>
          <p:cNvSpPr>
            <a:spLocks noGrp="1"/>
          </p:cNvSpPr>
          <p:nvPr>
            <p:ph type="ftr" idx="11"/>
          </p:nvPr>
        </p:nvSpPr>
        <p:spPr/>
        <p:txBody>
          <a:bodyPr/>
          <a:lstStyle/>
          <a:p>
            <a:r>
              <a:rPr lang="en-GB" dirty="0"/>
              <a:t>John Doe, Some Company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4462695"/>
              </p:ext>
            </p:extLst>
          </p:nvPr>
        </p:nvGraphicFramePr>
        <p:xfrm>
          <a:off x="993775" y="2414588"/>
          <a:ext cx="10283825" cy="2500312"/>
        </p:xfrm>
        <a:graphic>
          <a:graphicData uri="http://schemas.openxmlformats.org/presentationml/2006/ole">
            <mc:AlternateContent xmlns:mc="http://schemas.openxmlformats.org/markup-compatibility/2006">
              <mc:Choice xmlns:v="urn:schemas-microsoft-com:vml" Requires="v">
                <p:oleObj spid="_x0000_s3085" name="Document" r:id="rId4" imgW="10439485" imgH="2543802" progId="Word.Document.8">
                  <p:embed/>
                </p:oleObj>
              </mc:Choice>
              <mc:Fallback>
                <p:oleObj name="Document" r:id="rId4" imgW="10439485" imgH="2543802" progId="Word.Document.8">
                  <p:embed/>
                  <p:pic>
                    <p:nvPicPr>
                      <p:cNvPr id="0" name="Picture 3"/>
                      <p:cNvPicPr>
                        <a:picLocks noChangeAspect="1" noChangeArrowheads="1"/>
                      </p:cNvPicPr>
                      <p:nvPr/>
                    </p:nvPicPr>
                    <p:blipFill>
                      <a:blip r:embed="rId5"/>
                      <a:srcRect/>
                      <a:stretch>
                        <a:fillRect/>
                      </a:stretch>
                    </p:blipFill>
                    <p:spPr bwMode="auto">
                      <a:xfrm>
                        <a:off x="993775" y="2414588"/>
                        <a:ext cx="10283825" cy="25003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Spring 2018 look at WRC-19 Action Item 1.12 Spectrum for ITS and pilot deployments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t>
            </a:r>
            <a:r>
              <a:rPr lang="en-GB" dirty="0" smtClean="0"/>
              <a:t>ositions on WRC-19 AI 1.12 (May 2018)</a:t>
            </a:r>
            <a:endParaRPr lang="en-GB" dirty="0"/>
          </a:p>
        </p:txBody>
      </p:sp>
      <p:sp>
        <p:nvSpPr>
          <p:cNvPr id="3" name="Content Placeholder 2"/>
          <p:cNvSpPr>
            <a:spLocks noGrp="1"/>
          </p:cNvSpPr>
          <p:nvPr>
            <p:ph idx="1"/>
          </p:nvPr>
        </p:nvSpPr>
        <p:spPr/>
        <p:txBody>
          <a:bodyPr/>
          <a:lstStyle/>
          <a:p>
            <a:r>
              <a:rPr lang="en-GB" sz="1600" dirty="0"/>
              <a:t>In some CEPT countries, ITS applications are in deployment phase, e.g. in Germany there is deployment of traffic light and road works warning ongoing. In France, car manufacturers under the aegis of the Ministry of Transport are participating in a pre-deployment project of C-ITS (Cooperative Intelligent Transport Systems) using ITS-G5 technology involving 3000 vehicles over 2000 km road. </a:t>
            </a:r>
            <a:endParaRPr lang="en-US" sz="1600" dirty="0"/>
          </a:p>
          <a:p>
            <a:pPr hangingPunct="0"/>
            <a:r>
              <a:rPr lang="en-GB" sz="1800" dirty="0" smtClean="0"/>
              <a:t>Germany says no interference to space, duty cycle of ITS-G5 (IEEE 802.11p) system </a:t>
            </a:r>
            <a:r>
              <a:rPr lang="en-GB" sz="1800" dirty="0"/>
              <a:t>maximum average 1</a:t>
            </a:r>
            <a:r>
              <a:rPr lang="en-GB" sz="1800" dirty="0" smtClean="0"/>
              <a:t>%, typical </a:t>
            </a:r>
            <a:r>
              <a:rPr lang="en-GB" sz="1800" dirty="0"/>
              <a:t>well below</a:t>
            </a:r>
            <a:endParaRPr lang="en-GB" sz="1800" dirty="0" smtClean="0"/>
          </a:p>
          <a:p>
            <a:r>
              <a:rPr lang="en-GB" sz="1800" dirty="0">
                <a:hlinkClick r:id="rId3"/>
              </a:rPr>
              <a:t>https://</a:t>
            </a:r>
            <a:r>
              <a:rPr lang="en-GB" sz="1800" dirty="0" smtClean="0">
                <a:hlinkClick r:id="rId3"/>
              </a:rPr>
              <a:t>cept.org/Documents/cpg-pt-d/38090/ptd-17-113_its-deployment-parameter-review</a:t>
            </a:r>
            <a:r>
              <a:rPr lang="en-GB" sz="1800" dirty="0" smtClean="0"/>
              <a:t> </a:t>
            </a:r>
          </a:p>
          <a:p>
            <a:r>
              <a:rPr lang="en-GB" sz="1800" dirty="0" smtClean="0"/>
              <a:t>CPG-PTD AI 1.12 No Change other than suppression of Resolution 237 (WRC-15) is necessary</a:t>
            </a:r>
          </a:p>
          <a:p>
            <a:r>
              <a:rPr lang="en-GB" sz="1800" dirty="0">
                <a:hlinkClick r:id="rId4"/>
              </a:rPr>
              <a:t>https://</a:t>
            </a:r>
            <a:r>
              <a:rPr lang="en-GB" sz="1800" dirty="0" smtClean="0">
                <a:hlinkClick r:id="rId4"/>
              </a:rPr>
              <a:t>cept.org/Documents/cpg-pt-d/41813/ptd-18-51_report-of-the-5th-meeting-of-cpg-pt-d</a:t>
            </a:r>
            <a:r>
              <a:rPr lang="en-GB" sz="1800" dirty="0" smtClean="0"/>
              <a:t> </a:t>
            </a:r>
          </a:p>
          <a:p>
            <a:r>
              <a:rPr lang="en-GB" sz="1800" dirty="0"/>
              <a:t>US Government </a:t>
            </a:r>
            <a:r>
              <a:rPr lang="en-GB" sz="1800" dirty="0">
                <a:hlinkClick r:id="rId5"/>
              </a:rPr>
              <a:t>https://</a:t>
            </a:r>
            <a:r>
              <a:rPr lang="en-GB" sz="1800" dirty="0" smtClean="0">
                <a:hlinkClick r:id="rId5"/>
              </a:rPr>
              <a:t>www.fcc.gov/iwg-2-terrestrial-services</a:t>
            </a:r>
            <a:r>
              <a:rPr lang="en-GB" sz="1800" dirty="0" smtClean="0"/>
              <a:t> No Change</a:t>
            </a:r>
          </a:p>
          <a:p>
            <a:r>
              <a:rPr lang="en-GB" sz="1800" dirty="0"/>
              <a:t>Asia Pacific </a:t>
            </a:r>
            <a:r>
              <a:rPr lang="en-GB" sz="1800" dirty="0">
                <a:hlinkClick r:id="rId6"/>
              </a:rPr>
              <a:t>https://</a:t>
            </a:r>
            <a:r>
              <a:rPr lang="en-GB" sz="1800" dirty="0" smtClean="0">
                <a:hlinkClick r:id="rId6"/>
              </a:rPr>
              <a:t>www.itu.int/dms_pub/itu-r/md/15/wrc19prepwork/c/R15-WRC19PREPWORK-C-0004!P2!PDF-E.pdf</a:t>
            </a:r>
            <a:r>
              <a:rPr lang="en-GB" sz="1800" dirty="0" smtClean="0"/>
              <a:t> </a:t>
            </a:r>
            <a:endParaRPr lang="en-GB" sz="1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a:xfrm>
            <a:off x="7162800" y="6475414"/>
            <a:ext cx="4246027" cy="180975"/>
          </a:xfrm>
        </p:spPr>
        <p:txBody>
          <a:bodyPr/>
          <a:lstStyle/>
          <a:p>
            <a:r>
              <a:rPr lang="en-GB" dirty="0"/>
              <a:t>John Doe, Some Company</a:t>
            </a:r>
          </a:p>
        </p:txBody>
      </p:sp>
      <p:sp>
        <p:nvSpPr>
          <p:cNvPr id="4" name="Date Placeholder 3"/>
          <p:cNvSpPr>
            <a:spLocks noGrp="1"/>
          </p:cNvSpPr>
          <p:nvPr>
            <p:ph type="dt" idx="15"/>
          </p:nvPr>
        </p:nvSpPr>
        <p:spPr/>
        <p:txBody>
          <a:bodyPr/>
          <a:lstStyle/>
          <a:p>
            <a:r>
              <a:rPr lang="en-US" smtClean="0"/>
              <a:t>May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 is deploying connected vehicle pilots </a:t>
            </a:r>
            <a:endParaRPr lang="en-GB" dirty="0"/>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Updates </a:t>
            </a:r>
            <a:r>
              <a:rPr lang="en-GB" dirty="0" smtClean="0"/>
              <a:t>after fake news (November 2017)</a:t>
            </a:r>
            <a:endParaRPr lang="en-US" b="0" dirty="0" smtClean="0">
              <a:hlinkClick r:id="rId3"/>
            </a:endParaRPr>
          </a:p>
          <a:p>
            <a:pPr>
              <a:buFont typeface="Times New Roman" pitchFamily="16" charset="0"/>
              <a:buChar char="•"/>
            </a:pPr>
            <a:r>
              <a:rPr lang="en-US" u="sng" dirty="0" smtClean="0">
                <a:hlinkClick r:id="rId3"/>
              </a:rPr>
              <a:t>https</a:t>
            </a:r>
            <a:r>
              <a:rPr lang="en-US" u="sng" dirty="0">
                <a:hlinkClick r:id="rId3"/>
              </a:rPr>
              <a:t>://www.nhtsa.gov/press-releases/v2v-statement</a:t>
            </a:r>
            <a:endParaRPr lang="en-US" dirty="0"/>
          </a:p>
          <a:p>
            <a:pPr>
              <a:buFont typeface="Times New Roman" pitchFamily="16" charset="0"/>
              <a:buChar char="•"/>
            </a:pPr>
            <a:endParaRPr lang="en-GB" dirty="0" smtClean="0"/>
          </a:p>
          <a:p>
            <a:pPr>
              <a:buFont typeface="Times New Roman" pitchFamily="16" charset="0"/>
              <a:buChar char="•"/>
            </a:pPr>
            <a:r>
              <a:rPr lang="en-GB" dirty="0" smtClean="0"/>
              <a:t>Updates on New York City, Wyoming, Tampa pilot deployments</a:t>
            </a:r>
            <a:endParaRPr lang="en-GB" dirty="0" smtClean="0">
              <a:hlinkClick r:id="rId4"/>
            </a:endParaRPr>
          </a:p>
          <a:p>
            <a:pPr>
              <a:buFont typeface="Times New Roman" pitchFamily="16" charset="0"/>
              <a:buChar char="•"/>
            </a:pPr>
            <a:r>
              <a:rPr lang="en-GB" dirty="0" smtClean="0">
                <a:hlinkClick r:id="rId4"/>
              </a:rPr>
              <a:t>https</a:t>
            </a:r>
            <a:r>
              <a:rPr lang="en-GB" dirty="0">
                <a:hlinkClick r:id="rId4"/>
              </a:rPr>
              <a:t>://</a:t>
            </a:r>
            <a:r>
              <a:rPr lang="en-GB" dirty="0" smtClean="0">
                <a:hlinkClick r:id="rId4"/>
              </a:rPr>
              <a:t>www.its.dot.gov/presentations/trb2018/CVP_TRB2018_Final.pdf</a:t>
            </a:r>
            <a:endParaRPr lang="en-GB" dirty="0" smtClean="0"/>
          </a:p>
          <a:p>
            <a:pPr>
              <a:buFont typeface="Times New Roman" pitchFamily="16" charset="0"/>
              <a:buChar char="•"/>
            </a:pPr>
            <a:endParaRPr lang="en-GB" dirty="0" smtClean="0"/>
          </a:p>
          <a:p>
            <a:pPr>
              <a:buFont typeface="Times New Roman" pitchFamily="16" charset="0"/>
              <a:buChar char="•"/>
            </a:pPr>
            <a:r>
              <a:rPr lang="en-GB" dirty="0" smtClean="0"/>
              <a:t>US DOT Updates </a:t>
            </a:r>
            <a:r>
              <a:rPr lang="en-GB" dirty="0"/>
              <a:t>to ITS test tools</a:t>
            </a:r>
          </a:p>
          <a:p>
            <a:pPr>
              <a:buFont typeface="Times New Roman" pitchFamily="16" charset="0"/>
              <a:buChar char="•"/>
            </a:pPr>
            <a:r>
              <a:rPr lang="en-GB" dirty="0" smtClean="0">
                <a:hlinkClick r:id="rId5"/>
              </a:rPr>
              <a:t>https</a:t>
            </a:r>
            <a:r>
              <a:rPr lang="en-GB" dirty="0">
                <a:hlinkClick r:id="rId5"/>
              </a:rPr>
              <a:t>://</a:t>
            </a:r>
            <a:r>
              <a:rPr lang="en-GB" dirty="0" smtClean="0">
                <a:hlinkClick r:id="rId5"/>
              </a:rPr>
              <a:t>www.standards.its.dot.gov/news</a:t>
            </a:r>
            <a:r>
              <a:rPr lang="en-GB" dirty="0" smtClean="0"/>
              <a:t>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smtClean="0"/>
              <a:t>May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2D2DB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65</TotalTime>
  <Words>284</Words>
  <Application>Microsoft Office PowerPoint</Application>
  <PresentationFormat>Widescreen</PresentationFormat>
  <Paragraphs>50</Paragraphs>
  <Slides>4</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MS Gothic</vt:lpstr>
      <vt:lpstr>Arial</vt:lpstr>
      <vt:lpstr>Arial Unicode MS</vt:lpstr>
      <vt:lpstr>Times New Roman</vt:lpstr>
      <vt:lpstr>Office Theme</vt:lpstr>
      <vt:lpstr>Microsoft Word 97 - 2003 Document</vt:lpstr>
      <vt:lpstr>ITS-DSRC Regulatory Update</vt:lpstr>
      <vt:lpstr>Abstract</vt:lpstr>
      <vt:lpstr>Positions on WRC-19 AI 1.12 (May 2018)</vt:lpstr>
      <vt:lpstr>US is deploying connected vehicle pilots </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ITS-DSRC Update</dc:title>
  <dc:creator>Peter Ecclesine</dc:creator>
  <cp:lastModifiedBy>Peter Ecclesine (pecclesi)</cp:lastModifiedBy>
  <cp:revision>9</cp:revision>
  <cp:lastPrinted>1601-01-01T00:00:00Z</cp:lastPrinted>
  <dcterms:created xsi:type="dcterms:W3CDTF">2018-01-07T18:30:13Z</dcterms:created>
  <dcterms:modified xsi:type="dcterms:W3CDTF">2018-05-07T15:52:44Z</dcterms:modified>
</cp:coreProperties>
</file>