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261" r:id="rId5"/>
    <p:sldId id="263" r:id="rId6"/>
    <p:sldId id="281" r:id="rId7"/>
    <p:sldId id="266" r:id="rId8"/>
    <p:sldId id="264" r:id="rId9"/>
    <p:sldId id="270" r:id="rId10"/>
    <p:sldId id="283" r:id="rId11"/>
    <p:sldId id="284" r:id="rId12"/>
    <p:sldId id="285"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802.11-18/0914r0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MAC Ad Hoc </a:t>
            </a:r>
            <a:r>
              <a:rPr lang="en-US" altLang="en-US" dirty="0"/>
              <a:t>Meeting </a:t>
            </a:r>
            <a:r>
              <a:rPr lang="en-US" altLang="en-US" dirty="0" smtClean="0"/>
              <a:t>Agenda</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25"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MAC Submissions</a:t>
            </a:r>
            <a:endParaRPr lang="en-US" dirty="0"/>
          </a:p>
        </p:txBody>
      </p:sp>
      <p:sp>
        <p:nvSpPr>
          <p:cNvPr id="10" name="Content Placeholder 9"/>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9" name="Object 8"/>
          <p:cNvGraphicFramePr>
            <a:graphicFrameLocks noChangeAspect="1"/>
          </p:cNvGraphicFramePr>
          <p:nvPr>
            <p:extLst>
              <p:ext uri="{D42A27DB-BD31-4B8C-83A1-F6EECF244321}">
                <p14:modId xmlns:p14="http://schemas.microsoft.com/office/powerpoint/2010/main" val="2760800121"/>
              </p:ext>
            </p:extLst>
          </p:nvPr>
        </p:nvGraphicFramePr>
        <p:xfrm>
          <a:off x="4114800" y="3043238"/>
          <a:ext cx="2971800" cy="2507456"/>
        </p:xfrm>
        <a:graphic>
          <a:graphicData uri="http://schemas.openxmlformats.org/presentationml/2006/ole">
            <mc:AlternateContent xmlns:mc="http://schemas.openxmlformats.org/markup-compatibility/2006">
              <mc:Choice xmlns:v="urn:schemas-microsoft-com:vml" Requires="v">
                <p:oleObj spid="_x0000_s6151"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2971800" cy="2507456"/>
                      </a:xfrm>
                      <a:prstGeom prst="rect">
                        <a:avLst/>
                      </a:prstGeom>
                    </p:spPr>
                  </p:pic>
                </p:oleObj>
              </mc:Fallback>
            </mc:AlternateContent>
          </a:graphicData>
        </a:graphic>
      </p:graphicFrame>
    </p:spTree>
    <p:extLst>
      <p:ext uri="{BB962C8B-B14F-4D97-AF65-F5344CB8AC3E}">
        <p14:creationId xmlns:p14="http://schemas.microsoft.com/office/powerpoint/2010/main" val="2627182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3366852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p>
                  </a:txBody>
                  <a:tcPr/>
                </a:tc>
                <a:tc>
                  <a:txBody>
                    <a:bodyPr/>
                    <a:lstStyle/>
                    <a:p>
                      <a:r>
                        <a:rPr lang="en-US" sz="1400" dirty="0" smtClean="0"/>
                        <a:t>MAC</a:t>
                      </a:r>
                      <a:endParaRPr lang="en-US" sz="1400" dirty="0"/>
                    </a:p>
                  </a:txBody>
                  <a:tcPr/>
                </a:tc>
                <a:tc>
                  <a:txBody>
                    <a:bodyPr/>
                    <a:lstStyle/>
                    <a:p>
                      <a:r>
                        <a:rPr lang="en-US" sz="1400" dirty="0" smtClean="0"/>
                        <a:t>MU</a:t>
                      </a:r>
                      <a:endParaRPr lang="en-US" sz="1400" dirty="0"/>
                    </a:p>
                  </a:txBody>
                  <a:tcPr/>
                </a:tc>
                <a:tc>
                  <a:txBody>
                    <a:bodyPr/>
                    <a:lstStyle/>
                    <a:p>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SR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1776964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Monday Evening</a:t>
            </a:r>
            <a:endParaRPr lang="en-US" dirty="0"/>
          </a:p>
        </p:txBody>
      </p:sp>
      <p:sp>
        <p:nvSpPr>
          <p:cNvPr id="6" name="Content Placeholder 5"/>
          <p:cNvSpPr>
            <a:spLocks noGrp="1"/>
          </p:cNvSpPr>
          <p:nvPr>
            <p:ph idx="1"/>
          </p:nvPr>
        </p:nvSpPr>
        <p:spPr/>
        <p:txBody>
          <a:bodyPr/>
          <a:lstStyle/>
          <a:p>
            <a:pPr>
              <a:buFont typeface="Arial" panose="020B0604020202020204" pitchFamily="34" charset="0"/>
              <a:buChar char="•"/>
            </a:pPr>
            <a:r>
              <a:rPr lang="en-US" dirty="0" smtClean="0"/>
              <a:t>Call the meeting to order</a:t>
            </a:r>
          </a:p>
          <a:p>
            <a:pPr>
              <a:buFont typeface="Arial" panose="020B0604020202020204" pitchFamily="34" charset="0"/>
              <a:buChar char="•"/>
            </a:pPr>
            <a:r>
              <a:rPr lang="en-US" dirty="0" smtClean="0"/>
              <a:t>IPR Policy and procedure</a:t>
            </a:r>
          </a:p>
          <a:p>
            <a:pPr>
              <a:buFont typeface="Arial" panose="020B0604020202020204" pitchFamily="34" charset="0"/>
              <a:buChar char="•"/>
            </a:pPr>
            <a:r>
              <a:rPr lang="en-US" dirty="0" smtClean="0"/>
              <a:t>Submissions</a:t>
            </a:r>
          </a:p>
          <a:p>
            <a:pPr>
              <a:buFont typeface="Arial" panose="020B0604020202020204" pitchFamily="34" charset="0"/>
              <a:buChar char="•"/>
            </a:pPr>
            <a:r>
              <a:rPr lang="en-US" dirty="0" smtClean="0"/>
              <a:t>Comment Resolution</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4029862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Warsaw, Poland</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2-4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smtClean="0">
                <a:latin typeface="Arial" panose="020B0604020202020204" pitchFamily="34" charset="0"/>
              </a:rPr>
              <a:t>Secretary</a:t>
            </a:r>
            <a:r>
              <a:rPr lang="en-US" altLang="en-US" dirty="0">
                <a:latin typeface="Arial" panose="020B0604020202020204" pitchFamily="34" charset="0"/>
              </a:rPr>
              <a:t>: Yasuhiko Inoue (NTT)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718</TotalTime>
  <Words>661</Words>
  <Application>Microsoft Office PowerPoint</Application>
  <PresentationFormat>On-screen Show (4:3)</PresentationFormat>
  <Paragraphs>133</Paragraphs>
  <Slides>12</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22" baseType="lpstr">
      <vt:lpstr>Arial Unicode MS</vt:lpstr>
      <vt:lpstr>MS Gothic</vt:lpstr>
      <vt:lpstr>Arial</vt:lpstr>
      <vt:lpstr>Arial Black</vt:lpstr>
      <vt:lpstr>Calibri</vt:lpstr>
      <vt:lpstr>Monotype Sorts</vt:lpstr>
      <vt:lpstr>Times New Roman</vt:lpstr>
      <vt:lpstr>Office Theme</vt:lpstr>
      <vt:lpstr>Document</vt:lpstr>
      <vt:lpstr>Worksheet</vt:lpstr>
      <vt:lpstr>TGax May 2018 MAC Ad Hoc Meeting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MAC Submissions</vt:lpstr>
      <vt:lpstr>MAC Schedule</vt:lpstr>
      <vt:lpstr>Monday Evening</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44</cp:revision>
  <cp:lastPrinted>1601-01-01T00:00:00Z</cp:lastPrinted>
  <dcterms:created xsi:type="dcterms:W3CDTF">2017-01-26T15:28:16Z</dcterms:created>
  <dcterms:modified xsi:type="dcterms:W3CDTF">2018-05-07T15:03:50Z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