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71" r:id="rId3"/>
    <p:sldId id="272" r:id="rId4"/>
    <p:sldId id="274" r:id="rId5"/>
    <p:sldId id="276" r:id="rId6"/>
    <p:sldId id="275" r:id="rId7"/>
    <p:sldId id="277" r:id="rId8"/>
    <p:sldId id="27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77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29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8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99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144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979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802.11-18/0894r1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FDMA MAC Support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591676"/>
              </p:ext>
            </p:extLst>
          </p:nvPr>
        </p:nvGraphicFramePr>
        <p:xfrm>
          <a:off x="914400" y="1975540"/>
          <a:ext cx="7239000" cy="5395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FDMA Transmissions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201815"/>
            <a:ext cx="9144000" cy="1409623"/>
          </a:xfrm>
        </p:spPr>
        <p:txBody>
          <a:bodyPr/>
          <a:lstStyle/>
          <a:p>
            <a:r>
              <a:rPr lang="en-US" dirty="0" smtClean="0"/>
              <a:t>Within BSS with &gt;20MHz operating channel, each 20MHz only contain one 4MHz sub-channel for wake-up signal transmission. </a:t>
            </a:r>
          </a:p>
          <a:p>
            <a:r>
              <a:rPr lang="en-US" dirty="0" smtClean="0"/>
              <a:t>Similar to 11ax’s 20MHz only operation, one wake-up receiver can stay in one of the sub-channel in wide bandwidth. </a:t>
            </a: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412129" y="6475413"/>
            <a:ext cx="3959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200" dirty="0"/>
              <a:t>Slide 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28600" y="3051175"/>
            <a:ext cx="3962401" cy="1760538"/>
            <a:chOff x="144" y="1922"/>
            <a:chExt cx="2496" cy="110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4" y="1922"/>
              <a:ext cx="2496" cy="1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201" y="2107"/>
              <a:ext cx="1225" cy="88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201" y="2107"/>
              <a:ext cx="1225" cy="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370" y="2114"/>
              <a:ext cx="17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512" y="2114"/>
              <a:ext cx="4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529" y="2114"/>
              <a:ext cx="75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2196" y="2114"/>
              <a:ext cx="5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226" y="2114"/>
              <a:ext cx="5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1003" y="1931"/>
              <a:ext cx="198" cy="461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1003" y="1931"/>
              <a:ext cx="198" cy="46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1046" y="2103"/>
              <a:ext cx="142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1030" y="2160"/>
              <a:ext cx="17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31" y="1931"/>
              <a:ext cx="477" cy="461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531" y="1931"/>
              <a:ext cx="477" cy="46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663" y="2075"/>
              <a:ext cx="261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30" y="2160"/>
              <a:ext cx="314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1202" y="2568"/>
              <a:ext cx="1226" cy="88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1202" y="2568"/>
              <a:ext cx="1226" cy="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1363" y="2576"/>
              <a:ext cx="17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1505" y="2576"/>
              <a:ext cx="4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1522" y="2576"/>
              <a:ext cx="75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2189" y="2576"/>
              <a:ext cx="5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2219" y="2576"/>
              <a:ext cx="7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1005" y="2392"/>
              <a:ext cx="197" cy="462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1005" y="2392"/>
              <a:ext cx="197" cy="46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1046" y="2565"/>
              <a:ext cx="142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1030" y="2622"/>
              <a:ext cx="17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532" y="2392"/>
              <a:ext cx="477" cy="462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32" y="2392"/>
              <a:ext cx="477" cy="46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63" y="2537"/>
              <a:ext cx="261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630" y="2622"/>
              <a:ext cx="314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164" y="2146"/>
              <a:ext cx="102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237" y="2146"/>
              <a:ext cx="165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151" y="2629"/>
              <a:ext cx="102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223" y="2629"/>
              <a:ext cx="165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560" y="2931"/>
              <a:ext cx="274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802" y="2931"/>
              <a:ext cx="66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871" y="2938"/>
              <a:ext cx="124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2104" y="2931"/>
              <a:ext cx="7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40</a:t>
              </a:r>
              <a:endPara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2180" y="2931"/>
              <a:ext cx="44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8" name="Group 46"/>
          <p:cNvGrpSpPr>
            <a:grpSpLocks noChangeAspect="1"/>
          </p:cNvGrpSpPr>
          <p:nvPr/>
        </p:nvGrpSpPr>
        <p:grpSpPr bwMode="auto">
          <a:xfrm>
            <a:off x="4419600" y="2741613"/>
            <a:ext cx="4494213" cy="2370137"/>
            <a:chOff x="2784" y="1727"/>
            <a:chExt cx="2831" cy="1493"/>
          </a:xfrm>
        </p:grpSpPr>
        <p:sp>
          <p:nvSpPr>
            <p:cNvPr id="49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18"/>
            <p:cNvSpPr>
              <a:spLocks noChangeArrowheads="1"/>
            </p:cNvSpPr>
            <p:nvPr/>
          </p:nvSpPr>
          <p:spPr bwMode="auto">
            <a:xfrm>
              <a:off x="4560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119"/>
            <p:cNvSpPr>
              <a:spLocks noChangeArrowheads="1"/>
            </p:cNvSpPr>
            <p:nvPr/>
          </p:nvSpPr>
          <p:spPr bwMode="auto">
            <a:xfrm>
              <a:off x="4631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288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WUR STA Operating Channel Negotiation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076830"/>
            <a:ext cx="9144000" cy="2746374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A STA negotiates its operating channel of WUR radio through Association Request/Response or a new defined Action frame (WUR Operating Channel Request/Response):</a:t>
            </a:r>
          </a:p>
          <a:p>
            <a:pPr lvl="1"/>
            <a:r>
              <a:rPr lang="en-US" b="0" dirty="0" smtClean="0"/>
              <a:t>A new WUR Operating Channel element can be defined, e.g. with Request/Response Indication field, WUR radio Operating Channel (e.g. 1-octet Operating Class, 1-octet Channel Number).</a:t>
            </a:r>
            <a:r>
              <a:rPr lang="en-US" dirty="0" smtClean="0"/>
              <a:t> </a:t>
            </a:r>
            <a:endParaRPr lang="en-US" b="0" dirty="0" smtClean="0"/>
          </a:p>
          <a:p>
            <a:r>
              <a:rPr lang="en-US" sz="1800" b="0" dirty="0" smtClean="0"/>
              <a:t>After the negotiation, the STA tries to receive WUR frame in the negotiated 20MHz WUR Radio Operating Channel.</a:t>
            </a:r>
          </a:p>
          <a:p>
            <a:pPr lvl="1"/>
            <a:r>
              <a:rPr lang="en-US" sz="1600" b="0" dirty="0" smtClean="0"/>
              <a:t>The working channel of the main radio is independent from the working channel of the WUR radio.</a:t>
            </a:r>
          </a:p>
        </p:txBody>
      </p:sp>
      <p:grpSp>
        <p:nvGrpSpPr>
          <p:cNvPr id="4" name="Group 46"/>
          <p:cNvGrpSpPr>
            <a:grpSpLocks noChangeAspect="1"/>
          </p:cNvGrpSpPr>
          <p:nvPr/>
        </p:nvGrpSpPr>
        <p:grpSpPr bwMode="auto">
          <a:xfrm>
            <a:off x="2744787" y="4114800"/>
            <a:ext cx="4494213" cy="2370137"/>
            <a:chOff x="2784" y="1727"/>
            <a:chExt cx="2831" cy="1493"/>
          </a:xfrm>
        </p:grpSpPr>
        <p:sp>
          <p:nvSpPr>
            <p:cNvPr id="5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18"/>
            <p:cNvSpPr>
              <a:spLocks noChangeArrowheads="1"/>
            </p:cNvSpPr>
            <p:nvPr/>
          </p:nvSpPr>
          <p:spPr bwMode="auto">
            <a:xfrm>
              <a:off x="4560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119"/>
            <p:cNvSpPr>
              <a:spLocks noChangeArrowheads="1"/>
            </p:cNvSpPr>
            <p:nvPr/>
          </p:nvSpPr>
          <p:spPr bwMode="auto">
            <a:xfrm>
              <a:off x="4647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81" name="Slide Number Placeholder 6"/>
          <p:cNvSpPr txBox="1">
            <a:spLocks noChangeArrowheads="1"/>
          </p:cNvSpPr>
          <p:nvPr/>
        </p:nvSpPr>
        <p:spPr bwMode="auto">
          <a:xfrm>
            <a:off x="4412129" y="6597134"/>
            <a:ext cx="3959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3</a:t>
            </a:r>
            <a:endParaRPr lang="en-US" sz="1200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2373390" y="6019800"/>
            <a:ext cx="381000" cy="698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Slide Number Placeholder 6"/>
          <p:cNvSpPr txBox="1">
            <a:spLocks noChangeArrowheads="1"/>
          </p:cNvSpPr>
          <p:nvPr/>
        </p:nvSpPr>
        <p:spPr bwMode="auto">
          <a:xfrm>
            <a:off x="685800" y="5999297"/>
            <a:ext cx="164949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800" dirty="0" smtClean="0"/>
              <a:t>STA l low power radio operating channel</a:t>
            </a:r>
            <a:endParaRPr lang="en-US" sz="800" dirty="0"/>
          </a:p>
        </p:txBody>
      </p:sp>
      <p:cxnSp>
        <p:nvCxnSpPr>
          <p:cNvPr id="85" name="Straight Arrow Connector 84"/>
          <p:cNvCxnSpPr/>
          <p:nvPr/>
        </p:nvCxnSpPr>
        <p:spPr bwMode="auto">
          <a:xfrm flipV="1">
            <a:off x="2331046" y="5487853"/>
            <a:ext cx="381000" cy="698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Slide Number Placeholder 6"/>
          <p:cNvSpPr txBox="1">
            <a:spLocks noChangeArrowheads="1"/>
          </p:cNvSpPr>
          <p:nvPr/>
        </p:nvSpPr>
        <p:spPr bwMode="auto">
          <a:xfrm>
            <a:off x="664619" y="5467350"/>
            <a:ext cx="1697581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800" dirty="0" smtClean="0"/>
              <a:t>STA k low power radio operating channel</a:t>
            </a:r>
            <a:endParaRPr lang="en-US" sz="800" dirty="0"/>
          </a:p>
        </p:txBody>
      </p:sp>
      <p:cxnSp>
        <p:nvCxnSpPr>
          <p:cNvPr id="87" name="Straight Arrow Connector 86"/>
          <p:cNvCxnSpPr/>
          <p:nvPr/>
        </p:nvCxnSpPr>
        <p:spPr bwMode="auto">
          <a:xfrm flipV="1">
            <a:off x="2373390" y="4973503"/>
            <a:ext cx="381000" cy="698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Slide Number Placeholder 6"/>
          <p:cNvSpPr txBox="1">
            <a:spLocks noChangeArrowheads="1"/>
          </p:cNvSpPr>
          <p:nvPr/>
        </p:nvSpPr>
        <p:spPr bwMode="auto">
          <a:xfrm>
            <a:off x="646526" y="4953000"/>
            <a:ext cx="1728038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800" dirty="0" smtClean="0"/>
              <a:t>STA m low power radio operating channel</a:t>
            </a:r>
            <a:endParaRPr lang="en-US" sz="800" dirty="0"/>
          </a:p>
        </p:txBody>
      </p:sp>
      <p:cxnSp>
        <p:nvCxnSpPr>
          <p:cNvPr id="89" name="Straight Arrow Connector 88"/>
          <p:cNvCxnSpPr/>
          <p:nvPr/>
        </p:nvCxnSpPr>
        <p:spPr bwMode="auto">
          <a:xfrm flipV="1">
            <a:off x="2363159" y="4441543"/>
            <a:ext cx="381000" cy="698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Slide Number Placeholder 6"/>
          <p:cNvSpPr txBox="1">
            <a:spLocks noChangeArrowheads="1"/>
          </p:cNvSpPr>
          <p:nvPr/>
        </p:nvSpPr>
        <p:spPr bwMode="auto">
          <a:xfrm>
            <a:off x="649119" y="4421040"/>
            <a:ext cx="170239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800" dirty="0" smtClean="0"/>
              <a:t>STA n low power radio operating channel</a:t>
            </a:r>
            <a:endParaRPr lang="en-US" sz="800" dirty="0"/>
          </a:p>
        </p:txBody>
      </p:sp>
      <p:sp>
        <p:nvSpPr>
          <p:cNvPr id="9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836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800" dirty="0" smtClean="0"/>
              <a:t>FDMA Medium Access: Channel Switch or not Switch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2999"/>
            <a:ext cx="9144000" cy="2395763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Before FDMA transmission, an AP does backoff in one 20MHz sub-channel of the FDMA channel (backoff channel). </a:t>
            </a:r>
          </a:p>
          <a:p>
            <a:pPr lvl="1"/>
            <a:r>
              <a:rPr lang="en-US" sz="1500" b="0" dirty="0" smtClean="0"/>
              <a:t>AP can stay in one 20MHz channel as primary channel, e.g. BSS primary 20MHz channel or  switch its backoff channel, e.g. when FDMA channel is not BSS operation channel.</a:t>
            </a:r>
          </a:p>
          <a:p>
            <a:pPr lvl="1"/>
            <a:r>
              <a:rPr lang="en-US" sz="1500" b="0" dirty="0" smtClean="0"/>
              <a:t>If the backoff channel is switched, the NAV synchronization needs be done before the backoff at the new backoff channel, e.g. after </a:t>
            </a:r>
            <a:r>
              <a:rPr lang="en-US" sz="1500" b="0" dirty="0" err="1" smtClean="0"/>
              <a:t>NAVSYNCDelay</a:t>
            </a:r>
            <a:r>
              <a:rPr lang="en-US" sz="1500" b="0" dirty="0" smtClean="0"/>
              <a:t> or receiving a PPDU correctly.  </a:t>
            </a:r>
          </a:p>
          <a:p>
            <a:pPr lvl="2"/>
            <a:r>
              <a:rPr lang="en-US" sz="1500" dirty="0"/>
              <a:t>Another option is that the NAV synchronization is not needed after channel </a:t>
            </a:r>
            <a:r>
              <a:rPr lang="en-US" sz="1500" dirty="0" smtClean="0"/>
              <a:t>switch</a:t>
            </a:r>
            <a:endParaRPr lang="en-US" sz="1500" b="0" dirty="0" smtClean="0"/>
          </a:p>
        </p:txBody>
      </p:sp>
      <p:sp>
        <p:nvSpPr>
          <p:cNvPr id="4" name="Slide Number Placeholder 6"/>
          <p:cNvSpPr txBox="1">
            <a:spLocks noChangeArrowheads="1"/>
          </p:cNvSpPr>
          <p:nvPr/>
        </p:nvSpPr>
        <p:spPr bwMode="auto">
          <a:xfrm>
            <a:off x="4412129" y="6475413"/>
            <a:ext cx="3959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5</a:t>
            </a:r>
            <a:endParaRPr lang="en-US" sz="1200" dirty="0"/>
          </a:p>
        </p:txBody>
      </p:sp>
      <p:grpSp>
        <p:nvGrpSpPr>
          <p:cNvPr id="5" name="Group 46"/>
          <p:cNvGrpSpPr>
            <a:grpSpLocks noChangeAspect="1"/>
          </p:cNvGrpSpPr>
          <p:nvPr/>
        </p:nvGrpSpPr>
        <p:grpSpPr bwMode="auto">
          <a:xfrm>
            <a:off x="5082812" y="3894496"/>
            <a:ext cx="3888348" cy="2045125"/>
            <a:chOff x="2784" y="1727"/>
            <a:chExt cx="2831" cy="1489"/>
          </a:xfrm>
        </p:grpSpPr>
        <p:sp>
          <p:nvSpPr>
            <p:cNvPr id="8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152400" y="4221081"/>
            <a:ext cx="375643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82" name="Group 46"/>
          <p:cNvGrpSpPr>
            <a:grpSpLocks noChangeAspect="1"/>
          </p:cNvGrpSpPr>
          <p:nvPr/>
        </p:nvGrpSpPr>
        <p:grpSpPr bwMode="auto">
          <a:xfrm>
            <a:off x="264113" y="3890491"/>
            <a:ext cx="3888348" cy="2045125"/>
            <a:chOff x="2784" y="1727"/>
            <a:chExt cx="2831" cy="1489"/>
          </a:xfrm>
        </p:grpSpPr>
        <p:sp>
          <p:nvSpPr>
            <p:cNvPr id="83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4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699510" y="4373481"/>
            <a:ext cx="336172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589131" y="3886200"/>
            <a:ext cx="3318339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9665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800" dirty="0" smtClean="0"/>
              <a:t>FDMA Medium Access: Punctured Transmission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2999"/>
            <a:ext cx="9144000" cy="2395763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Once the backoff counter become 0, the AP checks whether other </a:t>
            </a:r>
            <a:r>
              <a:rPr lang="en-US" sz="1600" b="0" dirty="0"/>
              <a:t>(</a:t>
            </a:r>
            <a:r>
              <a:rPr lang="en-US" sz="1600" b="0" dirty="0" smtClean="0"/>
              <a:t>20MHz) sub-FDMA channel is idle PIFS before FDMA transmission.</a:t>
            </a:r>
          </a:p>
          <a:p>
            <a:pPr lvl="1"/>
            <a:r>
              <a:rPr lang="en-US" sz="1500" b="0" dirty="0" smtClean="0"/>
              <a:t>The FDMA PPDU can be transmitted in idle 20MHz channels. </a:t>
            </a:r>
          </a:p>
        </p:txBody>
      </p:sp>
      <p:sp>
        <p:nvSpPr>
          <p:cNvPr id="4" name="Slide Number Placeholder 6"/>
          <p:cNvSpPr txBox="1">
            <a:spLocks noChangeArrowheads="1"/>
          </p:cNvSpPr>
          <p:nvPr/>
        </p:nvSpPr>
        <p:spPr bwMode="auto">
          <a:xfrm>
            <a:off x="4412129" y="6475413"/>
            <a:ext cx="3959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5</a:t>
            </a:r>
            <a:endParaRPr lang="en-US" sz="1200" dirty="0"/>
          </a:p>
        </p:txBody>
      </p:sp>
      <p:grpSp>
        <p:nvGrpSpPr>
          <p:cNvPr id="5" name="Group 46"/>
          <p:cNvGrpSpPr>
            <a:grpSpLocks noChangeAspect="1"/>
          </p:cNvGrpSpPr>
          <p:nvPr/>
        </p:nvGrpSpPr>
        <p:grpSpPr bwMode="auto">
          <a:xfrm>
            <a:off x="5082812" y="3894496"/>
            <a:ext cx="3888348" cy="2045125"/>
            <a:chOff x="2784" y="1727"/>
            <a:chExt cx="2831" cy="1489"/>
          </a:xfrm>
        </p:grpSpPr>
        <p:sp>
          <p:nvSpPr>
            <p:cNvPr id="8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152400" y="4221081"/>
            <a:ext cx="375643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82" name="Group 46"/>
          <p:cNvGrpSpPr>
            <a:grpSpLocks noChangeAspect="1"/>
          </p:cNvGrpSpPr>
          <p:nvPr/>
        </p:nvGrpSpPr>
        <p:grpSpPr bwMode="auto">
          <a:xfrm>
            <a:off x="264113" y="3890491"/>
            <a:ext cx="3888348" cy="2045125"/>
            <a:chOff x="2784" y="1727"/>
            <a:chExt cx="2831" cy="1489"/>
          </a:xfrm>
        </p:grpSpPr>
        <p:sp>
          <p:nvSpPr>
            <p:cNvPr id="83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4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699510" y="4373481"/>
            <a:ext cx="336172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589131" y="3886200"/>
            <a:ext cx="3318339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601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" y="614562"/>
            <a:ext cx="9144000" cy="838200"/>
          </a:xfrm>
        </p:spPr>
        <p:txBody>
          <a:bodyPr/>
          <a:lstStyle/>
          <a:p>
            <a:r>
              <a:rPr lang="en-US" sz="2400" dirty="0"/>
              <a:t>FDMA Medium Access: SU </a:t>
            </a:r>
            <a:r>
              <a:rPr lang="en-US" sz="2400" dirty="0" smtClean="0"/>
              <a:t>Medium Access with Channel Switch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368311"/>
            <a:ext cx="9144000" cy="2213089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Before SU WUR PPDU transmission to a non-AP STA, an AP does backoff in the 20MHz channel where the non-AP STA’s WUR radio is working. </a:t>
            </a:r>
          </a:p>
          <a:p>
            <a:pPr lvl="1"/>
            <a:r>
              <a:rPr lang="en-US" sz="1600" b="0" dirty="0" smtClean="0"/>
              <a:t>AP can switch its channel when trying to awake different STAs </a:t>
            </a:r>
          </a:p>
          <a:p>
            <a:pPr lvl="1"/>
            <a:r>
              <a:rPr lang="en-US" sz="1600" b="0" dirty="0" smtClean="0"/>
              <a:t>If the channel is switched, the NAV synchronization needs be done before the backoff at the new channel, e.g. after </a:t>
            </a:r>
            <a:r>
              <a:rPr lang="en-US" sz="1600" b="0" dirty="0" err="1" smtClean="0"/>
              <a:t>NAVSYNCDelay</a:t>
            </a:r>
            <a:r>
              <a:rPr lang="en-US" sz="1600" b="0" dirty="0" smtClean="0"/>
              <a:t> or receiving a PPDU correctly.</a:t>
            </a:r>
          </a:p>
          <a:p>
            <a:pPr lvl="2"/>
            <a:r>
              <a:rPr lang="en-US" sz="1400" dirty="0" smtClean="0"/>
              <a:t>Another option is that the NAV synchronization is not needed after channel switch.</a:t>
            </a:r>
            <a:r>
              <a:rPr lang="en-US" sz="1400" b="0" dirty="0" smtClean="0"/>
              <a:t>  </a:t>
            </a:r>
          </a:p>
          <a:p>
            <a:r>
              <a:rPr lang="en-US" sz="1800" b="0" dirty="0" smtClean="0"/>
              <a:t>Once the backoff counter become 0, the AP transmits WUR frame</a:t>
            </a:r>
            <a:r>
              <a:rPr lang="en-US" sz="1600" b="0" dirty="0" smtClean="0"/>
              <a:t>. </a:t>
            </a:r>
          </a:p>
        </p:txBody>
      </p:sp>
      <p:sp>
        <p:nvSpPr>
          <p:cNvPr id="4" name="Slide Number Placeholder 6"/>
          <p:cNvSpPr txBox="1">
            <a:spLocks noChangeArrowheads="1"/>
          </p:cNvSpPr>
          <p:nvPr/>
        </p:nvSpPr>
        <p:spPr bwMode="auto">
          <a:xfrm>
            <a:off x="4412129" y="6475413"/>
            <a:ext cx="3959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6</a:t>
            </a:r>
            <a:endParaRPr lang="en-US" sz="1200" dirty="0"/>
          </a:p>
        </p:txBody>
      </p:sp>
      <p:grpSp>
        <p:nvGrpSpPr>
          <p:cNvPr id="5" name="Group 46"/>
          <p:cNvGrpSpPr>
            <a:grpSpLocks noChangeAspect="1"/>
          </p:cNvGrpSpPr>
          <p:nvPr/>
        </p:nvGrpSpPr>
        <p:grpSpPr bwMode="auto">
          <a:xfrm>
            <a:off x="5082812" y="3894496"/>
            <a:ext cx="3888348" cy="2045125"/>
            <a:chOff x="2784" y="1727"/>
            <a:chExt cx="2831" cy="1489"/>
          </a:xfrm>
        </p:grpSpPr>
        <p:sp>
          <p:nvSpPr>
            <p:cNvPr id="8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152400" y="4221081"/>
            <a:ext cx="375643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82" name="Group 46"/>
          <p:cNvGrpSpPr>
            <a:grpSpLocks noChangeAspect="1"/>
          </p:cNvGrpSpPr>
          <p:nvPr/>
        </p:nvGrpSpPr>
        <p:grpSpPr bwMode="auto">
          <a:xfrm>
            <a:off x="264113" y="3890491"/>
            <a:ext cx="3888348" cy="2045125"/>
            <a:chOff x="2784" y="1727"/>
            <a:chExt cx="2831" cy="1489"/>
          </a:xfrm>
        </p:grpSpPr>
        <p:sp>
          <p:nvSpPr>
            <p:cNvPr id="83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4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707752" y="4373481"/>
            <a:ext cx="3452948" cy="161982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744834" y="3886200"/>
            <a:ext cx="3149757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5666139" y="4357221"/>
            <a:ext cx="320857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5666139" y="3886200"/>
            <a:ext cx="3241331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5555292" y="5296437"/>
            <a:ext cx="3331225" cy="69686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010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67479"/>
            <a:ext cx="9144000" cy="838200"/>
          </a:xfrm>
        </p:spPr>
        <p:txBody>
          <a:bodyPr/>
          <a:lstStyle/>
          <a:p>
            <a:r>
              <a:rPr lang="en-US" sz="2800" dirty="0" smtClean="0"/>
              <a:t>Straw Poll 1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2999"/>
            <a:ext cx="9144000" cy="2395763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Do you agree that 11BA supports punctured FDMA transmission: when the backoff counter become 0 in primary 20MHz channel, the AP checks whether other </a:t>
            </a:r>
            <a:r>
              <a:rPr lang="en-US" sz="1600" b="0" dirty="0"/>
              <a:t>(</a:t>
            </a:r>
            <a:r>
              <a:rPr lang="en-US" sz="1600" b="0" dirty="0" smtClean="0"/>
              <a:t>20MHz) sub-FDMA channel is idle PIFS before FDMA transmission.</a:t>
            </a:r>
          </a:p>
          <a:p>
            <a:pPr lvl="1"/>
            <a:r>
              <a:rPr lang="en-US" sz="1500" b="0" dirty="0" smtClean="0"/>
              <a:t>The FDMA PPDU can be transmitted in idle 20MHz channels. </a:t>
            </a:r>
          </a:p>
        </p:txBody>
      </p:sp>
      <p:sp>
        <p:nvSpPr>
          <p:cNvPr id="4" name="Slide Number Placeholder 6"/>
          <p:cNvSpPr txBox="1">
            <a:spLocks noChangeArrowheads="1"/>
          </p:cNvSpPr>
          <p:nvPr/>
        </p:nvSpPr>
        <p:spPr bwMode="auto">
          <a:xfrm>
            <a:off x="4412129" y="6475413"/>
            <a:ext cx="3959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5</a:t>
            </a:r>
            <a:endParaRPr lang="en-US" sz="1200" dirty="0"/>
          </a:p>
        </p:txBody>
      </p:sp>
      <p:sp>
        <p:nvSpPr>
          <p:cNvPr id="15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6195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" y="609600"/>
            <a:ext cx="9144000" cy="838200"/>
          </a:xfrm>
        </p:spPr>
        <p:txBody>
          <a:bodyPr/>
          <a:lstStyle/>
          <a:p>
            <a:r>
              <a:rPr lang="en-US" sz="2400" dirty="0" smtClean="0"/>
              <a:t>Straw Poll 2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2213089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Do you support </a:t>
            </a:r>
            <a:r>
              <a:rPr lang="en-US" sz="1800" b="0" dirty="0" smtClean="0"/>
              <a:t>to reuse channel switch rules to wake up single STA wake up in a BSS which FDMA is allowed if an AP has separate WUR radio and main radio which are frequency separated?</a:t>
            </a:r>
            <a:r>
              <a:rPr lang="en-US" sz="1400" b="0" dirty="0" smtClean="0"/>
              <a:t>  </a:t>
            </a:r>
            <a:endParaRPr lang="en-US" sz="1400" b="0" dirty="0" smtClean="0"/>
          </a:p>
        </p:txBody>
      </p:sp>
      <p:sp>
        <p:nvSpPr>
          <p:cNvPr id="4" name="Slide Number Placeholder 6"/>
          <p:cNvSpPr txBox="1">
            <a:spLocks noChangeArrowheads="1"/>
          </p:cNvSpPr>
          <p:nvPr/>
        </p:nvSpPr>
        <p:spPr bwMode="auto">
          <a:xfrm>
            <a:off x="4412129" y="6475413"/>
            <a:ext cx="3959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6</a:t>
            </a:r>
            <a:endParaRPr lang="en-US" sz="1200" dirty="0"/>
          </a:p>
        </p:txBody>
      </p:sp>
      <p:sp>
        <p:nvSpPr>
          <p:cNvPr id="16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1946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111334</TotalTime>
  <Words>1306</Words>
  <Application>Microsoft Office PowerPoint</Application>
  <PresentationFormat>On-screen Show (4:3)</PresentationFormat>
  <Paragraphs>500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Garamond</vt:lpstr>
      <vt:lpstr>Times New Roman</vt:lpstr>
      <vt:lpstr>802-11-Submission</vt:lpstr>
      <vt:lpstr>FDMA MAC Support</vt:lpstr>
      <vt:lpstr>Recap: FDMA Transmissions</vt:lpstr>
      <vt:lpstr>WUR STA Operating Channel Negotiation</vt:lpstr>
      <vt:lpstr>FDMA Medium Access: Channel Switch or not Switch</vt:lpstr>
      <vt:lpstr>FDMA Medium Access: Punctured Transmission</vt:lpstr>
      <vt:lpstr>FDMA Medium Access: SU Medium Access with Channel Switch</vt:lpstr>
      <vt:lpstr>Straw Poll 1</vt:lpstr>
      <vt:lpstr>Straw Poll 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Liwen Chu</cp:lastModifiedBy>
  <cp:revision>1908</cp:revision>
  <cp:lastPrinted>1998-02-10T13:28:06Z</cp:lastPrinted>
  <dcterms:created xsi:type="dcterms:W3CDTF">2007-05-21T21:00:37Z</dcterms:created>
  <dcterms:modified xsi:type="dcterms:W3CDTF">2018-05-10T10:23:53Z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