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8"/>
  </p:notesMasterIdLst>
  <p:handoutMasterIdLst>
    <p:handoutMasterId r:id="rId9"/>
  </p:handoutMasterIdLst>
  <p:sldIdLst>
    <p:sldId id="500" r:id="rId2"/>
    <p:sldId id="501" r:id="rId3"/>
    <p:sldId id="502" r:id="rId4"/>
    <p:sldId id="503" r:id="rId5"/>
    <p:sldId id="504" r:id="rId6"/>
    <p:sldId id="508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3" autoAdjust="0"/>
    <p:restoredTop sz="90216" autoAdjust="0"/>
  </p:normalViewPr>
  <p:slideViewPr>
    <p:cSldViewPr>
      <p:cViewPr varScale="1">
        <p:scale>
          <a:sx n="74" d="100"/>
          <a:sy n="74" d="100"/>
        </p:scale>
        <p:origin x="10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48873" y="6475413"/>
            <a:ext cx="159505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07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959498" y="394156"/>
            <a:ext cx="248600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802.11-18/893r1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BSS Color in NDP Ranging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2018-05-06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767206"/>
              </p:ext>
            </p:extLst>
          </p:nvPr>
        </p:nvGraphicFramePr>
        <p:xfrm>
          <a:off x="895350" y="2590800"/>
          <a:ext cx="7334250" cy="1569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Liwen</a:t>
                      </a:r>
                      <a:r>
                        <a:rPr lang="en-US" sz="1200" baseline="0" dirty="0" smtClean="0"/>
                        <a:t> Chu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Christian Berger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Niranjan Grandhe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Yongho Seok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smtClean="0"/>
              <a:t>Recap: BSS Color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8366"/>
            <a:ext cx="9144000" cy="4507832"/>
          </a:xfrm>
        </p:spPr>
        <p:txBody>
          <a:bodyPr>
            <a:normAutofit/>
          </a:bodyPr>
          <a:lstStyle/>
          <a:p>
            <a:r>
              <a:rPr lang="en-US" dirty="0" smtClean="0"/>
              <a:t>BSS color in 11ax is used for </a:t>
            </a:r>
          </a:p>
          <a:p>
            <a:pPr lvl="1"/>
            <a:r>
              <a:rPr lang="en-US" dirty="0" smtClean="0"/>
              <a:t>Tow NAV setting,</a:t>
            </a:r>
          </a:p>
          <a:p>
            <a:pPr lvl="1"/>
            <a:r>
              <a:rPr lang="en-US" dirty="0" smtClean="0"/>
              <a:t>Power save,</a:t>
            </a:r>
          </a:p>
          <a:p>
            <a:pPr lvl="1"/>
            <a:r>
              <a:rPr lang="en-US" dirty="0" smtClean="0"/>
              <a:t>Spatial reuse.</a:t>
            </a:r>
          </a:p>
          <a:p>
            <a:r>
              <a:rPr lang="en-US" dirty="0" smtClean="0"/>
              <a:t>The valid BSS Color values are 0 to 63 </a:t>
            </a:r>
            <a:endParaRPr lang="en-US" dirty="0"/>
          </a:p>
          <a:p>
            <a:pPr lvl="1"/>
            <a:r>
              <a:rPr lang="en-US" dirty="0" smtClean="0"/>
              <a:t>BSS color 1 to 63 are used for the transmission (HE PPDU) in the BSS</a:t>
            </a:r>
            <a:endParaRPr lang="en-US" dirty="0"/>
          </a:p>
          <a:p>
            <a:pPr lvl="1"/>
            <a:r>
              <a:rPr lang="en-US" dirty="0" smtClean="0"/>
              <a:t>BSS color 0 is used for the transmission (HE PPDU) outside of BSS</a:t>
            </a:r>
          </a:p>
          <a:p>
            <a:pPr lvl="2"/>
            <a:r>
              <a:rPr lang="en-US" dirty="0" smtClean="0"/>
              <a:t>The PPDU transmitted between two HE devices that are not in the same BSS </a:t>
            </a:r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2</a:t>
            </a:r>
          </a:p>
        </p:txBody>
      </p:sp>
    </p:spTree>
    <p:extLst>
      <p:ext uri="{BB962C8B-B14F-4D97-AF65-F5344CB8AC3E}">
        <p14:creationId xmlns:p14="http://schemas.microsoft.com/office/powerpoint/2010/main" val="5728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0522"/>
            <a:ext cx="9144000" cy="758825"/>
          </a:xfrm>
        </p:spPr>
        <p:txBody>
          <a:bodyPr/>
          <a:lstStyle/>
          <a:p>
            <a:r>
              <a:rPr lang="en-US" sz="2800" dirty="0" smtClean="0"/>
              <a:t>Issues with 11ax Color Rules in NDP Ranging</a:t>
            </a:r>
            <a:endParaRPr lang="en-US" sz="2800" dirty="0"/>
          </a:p>
        </p:txBody>
      </p:sp>
      <p:sp>
        <p:nvSpPr>
          <p:cNvPr id="1103" name="Content Placeholder 1102"/>
          <p:cNvSpPr>
            <a:spLocks noGrp="1"/>
          </p:cNvSpPr>
          <p:nvPr>
            <p:ph idx="1"/>
          </p:nvPr>
        </p:nvSpPr>
        <p:spPr>
          <a:xfrm>
            <a:off x="0" y="1089491"/>
            <a:ext cx="9143999" cy="2104469"/>
          </a:xfrm>
        </p:spPr>
        <p:txBody>
          <a:bodyPr/>
          <a:lstStyle/>
          <a:p>
            <a:r>
              <a:rPr lang="en-US" sz="2000" dirty="0" smtClean="0"/>
              <a:t>The legacy PHY header, HE SIG-A of HE MU PPDU, HE TB PPDU are transmitted in unit of 20MHz channels.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a 20MHz channel are shared by both associated and unassociated STAs in  HE TB/MU PPDU, the receiver may not be able to decode the PPDU correctly because of the different BSS color values in HE SIG-A from different STAs.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275008" y="5177307"/>
            <a:ext cx="6802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305318" y="4095482"/>
            <a:ext cx="425003" cy="10818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24121" y="5177307"/>
            <a:ext cx="664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3137413" y="4649273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147405" y="4107288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68485" y="4913289"/>
            <a:ext cx="797453" cy="26401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3568484" y="4649272"/>
            <a:ext cx="797453" cy="26401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567672" y="4385255"/>
            <a:ext cx="797453" cy="26401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567671" y="4121238"/>
            <a:ext cx="797453" cy="26401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3263538" y="3982739"/>
            <a:ext cx="650196" cy="4475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887680" y="3818483"/>
            <a:ext cx="2396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Transmitted by STA 2 and STA 3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3966397" y="5199897"/>
            <a:ext cx="2396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Transmitted by STA 0 and STA 1</a:t>
            </a:r>
            <a:endParaRPr lang="en-US" sz="1200" dirty="0"/>
          </a:p>
        </p:txBody>
      </p:sp>
      <p:cxnSp>
        <p:nvCxnSpPr>
          <p:cNvPr id="16" name="Straight Arrow Connector 15"/>
          <p:cNvCxnSpPr>
            <a:stCxn id="52" idx="1"/>
          </p:cNvCxnSpPr>
          <p:nvPr/>
        </p:nvCxnSpPr>
        <p:spPr bwMode="auto">
          <a:xfrm flipH="1" flipV="1">
            <a:off x="3294104" y="4877982"/>
            <a:ext cx="672293" cy="4604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3</a:t>
            </a:r>
          </a:p>
        </p:txBody>
      </p:sp>
    </p:spTree>
    <p:extLst>
      <p:ext uri="{BB962C8B-B14F-4D97-AF65-F5344CB8AC3E}">
        <p14:creationId xmlns:p14="http://schemas.microsoft.com/office/powerpoint/2010/main" val="110649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 bwMode="auto">
          <a:xfrm>
            <a:off x="4317975" y="3344111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327967" y="2802126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759410" y="2789247"/>
            <a:ext cx="868103" cy="10818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229970" y="3397775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239962" y="2855790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671405" y="2842911"/>
            <a:ext cx="868103" cy="10818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152696" y="3462170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162688" y="2920185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594131" y="2907306"/>
            <a:ext cx="868103" cy="10818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97694"/>
            <a:ext cx="9144000" cy="758825"/>
          </a:xfrm>
        </p:spPr>
        <p:txBody>
          <a:bodyPr/>
          <a:lstStyle/>
          <a:p>
            <a:r>
              <a:rPr lang="en-US" sz="2400" dirty="0" smtClean="0"/>
              <a:t>MU Ranging Solution: Same BSS Color of MU NDP Ranging among Associated STAs and Unassociated STAs</a:t>
            </a:r>
            <a:endParaRPr lang="en-US" sz="2400" dirty="0"/>
          </a:p>
        </p:txBody>
      </p:sp>
      <p:sp>
        <p:nvSpPr>
          <p:cNvPr id="1103" name="Content Placeholder 1102"/>
          <p:cNvSpPr>
            <a:spLocks noGrp="1"/>
          </p:cNvSpPr>
          <p:nvPr>
            <p:ph idx="1"/>
          </p:nvPr>
        </p:nvSpPr>
        <p:spPr>
          <a:xfrm>
            <a:off x="0" y="1501518"/>
            <a:ext cx="9143999" cy="1305976"/>
          </a:xfrm>
        </p:spPr>
        <p:txBody>
          <a:bodyPr/>
          <a:lstStyle/>
          <a:p>
            <a:r>
              <a:rPr lang="en-US" dirty="0" smtClean="0"/>
              <a:t>AP sends its BSS color through EFTM Response frame.</a:t>
            </a:r>
          </a:p>
          <a:p>
            <a:r>
              <a:rPr lang="en-US" dirty="0" smtClean="0"/>
              <a:t>Within MU NDP ranging, the unassociated STAs use the BSS Color of the AP which is used by associated STAs.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79191" y="4042795"/>
            <a:ext cx="8422784" cy="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3232596" y="2962043"/>
            <a:ext cx="425003" cy="10818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1399" y="4043868"/>
            <a:ext cx="664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4064691" y="3515834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074683" y="2973849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506126" y="2960970"/>
            <a:ext cx="868103" cy="10818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71034" y="4082394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UL NDPs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 bwMode="auto">
          <a:xfrm>
            <a:off x="839417" y="2948091"/>
            <a:ext cx="425003" cy="10818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58220" y="4029916"/>
            <a:ext cx="664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1632875" y="3501882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1642867" y="2959897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063947" y="3765898"/>
            <a:ext cx="797453" cy="26401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2063946" y="3501881"/>
            <a:ext cx="797453" cy="26401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063134" y="3237864"/>
            <a:ext cx="797453" cy="26401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2063133" y="2973847"/>
            <a:ext cx="797453" cy="26401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 flipH="1" flipV="1">
            <a:off x="1759000" y="3282938"/>
            <a:ext cx="80059" cy="10239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 flipV="1">
            <a:off x="1702941" y="3703707"/>
            <a:ext cx="68836" cy="5171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040118" y="4052506"/>
            <a:ext cx="938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FTM frame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1439442" y="4261096"/>
            <a:ext cx="20077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PHY header per BSS color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 bwMode="auto">
          <a:xfrm flipH="1" flipV="1">
            <a:off x="4290866" y="3316843"/>
            <a:ext cx="80059" cy="10239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H="1" flipV="1">
            <a:off x="4234807" y="3737612"/>
            <a:ext cx="68836" cy="5171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3971308" y="4295001"/>
            <a:ext cx="20077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PHY header per BSS color</a:t>
            </a:r>
            <a:endParaRPr lang="en-US" sz="1200" dirty="0"/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756463" y="3487930"/>
            <a:ext cx="12110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3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4</a:t>
            </a:r>
          </a:p>
        </p:txBody>
      </p:sp>
    </p:spTree>
    <p:extLst>
      <p:ext uri="{BB962C8B-B14F-4D97-AF65-F5344CB8AC3E}">
        <p14:creationId xmlns:p14="http://schemas.microsoft.com/office/powerpoint/2010/main" val="3686749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0522"/>
            <a:ext cx="9144000" cy="1050701"/>
          </a:xfrm>
        </p:spPr>
        <p:txBody>
          <a:bodyPr/>
          <a:lstStyle/>
          <a:p>
            <a:r>
              <a:rPr lang="en-US" sz="2400" b="0" dirty="0"/>
              <a:t>MU Ranging Solution 1.1</a:t>
            </a:r>
            <a:r>
              <a:rPr lang="en-US" sz="2400" b="0" dirty="0" smtClean="0"/>
              <a:t>: Same BSS Color of MU NDP Ranging among Associated STAs and Unassociated STAs (Cont’d)</a:t>
            </a:r>
            <a:endParaRPr lang="en-US" sz="2400" b="0" dirty="0"/>
          </a:p>
        </p:txBody>
      </p:sp>
      <p:sp>
        <p:nvSpPr>
          <p:cNvPr id="1103" name="Content Placeholder 1102"/>
          <p:cNvSpPr>
            <a:spLocks noGrp="1"/>
          </p:cNvSpPr>
          <p:nvPr>
            <p:ph idx="1"/>
          </p:nvPr>
        </p:nvSpPr>
        <p:spPr>
          <a:xfrm>
            <a:off x="0" y="1572094"/>
            <a:ext cx="9143999" cy="3076106"/>
          </a:xfrm>
        </p:spPr>
        <p:txBody>
          <a:bodyPr/>
          <a:lstStyle/>
          <a:p>
            <a:r>
              <a:rPr lang="en-US" sz="2000" b="0" dirty="0" smtClean="0"/>
              <a:t>If an AP changes its BSS color, one of the following methods can be done:</a:t>
            </a:r>
          </a:p>
          <a:p>
            <a:pPr lvl="1"/>
            <a:r>
              <a:rPr lang="en-US" sz="1800" b="0" dirty="0" smtClean="0"/>
              <a:t>the AP terminates the MU NDP ranging agreement with the unassociated STAs in the negotiated ranging service period.</a:t>
            </a:r>
          </a:p>
          <a:p>
            <a:pPr lvl="1"/>
            <a:r>
              <a:rPr lang="en-US" sz="1800" dirty="0" smtClean="0"/>
              <a:t>The AP transmits </a:t>
            </a:r>
            <a:r>
              <a:rPr lang="en-US" sz="1800" b="1" dirty="0"/>
              <a:t>HE BSS Color Change Announcement frame </a:t>
            </a:r>
            <a:r>
              <a:rPr lang="en-US" sz="1800" dirty="0"/>
              <a:t>with the updated BSS color </a:t>
            </a:r>
            <a:r>
              <a:rPr lang="en-US" sz="1800" dirty="0" smtClean="0"/>
              <a:t>in </a:t>
            </a:r>
            <a:r>
              <a:rPr lang="en-US" sz="1800" dirty="0"/>
              <a:t>the negotiated ranging service period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/>
              <a:t>The AP transmits the </a:t>
            </a:r>
            <a:r>
              <a:rPr lang="en-US" sz="1800" dirty="0" smtClean="0"/>
              <a:t>EFTM Response with the updated BSS </a:t>
            </a:r>
            <a:r>
              <a:rPr lang="en-US" sz="1800" dirty="0"/>
              <a:t>color in the negotiated ranging service period.</a:t>
            </a:r>
            <a:endParaRPr lang="en-US" sz="18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5</a:t>
            </a:r>
          </a:p>
        </p:txBody>
      </p:sp>
    </p:spTree>
    <p:extLst>
      <p:ext uri="{BB962C8B-B14F-4D97-AF65-F5344CB8AC3E}">
        <p14:creationId xmlns:p14="http://schemas.microsoft.com/office/powerpoint/2010/main" val="422936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0522"/>
            <a:ext cx="9144000" cy="758825"/>
          </a:xfrm>
        </p:spPr>
        <p:txBody>
          <a:bodyPr/>
          <a:lstStyle/>
          <a:p>
            <a:r>
              <a:rPr lang="en-US" sz="2400" dirty="0" smtClean="0"/>
              <a:t>Straw Poll 1</a:t>
            </a:r>
            <a:endParaRPr lang="en-US" sz="2400" dirty="0"/>
          </a:p>
        </p:txBody>
      </p:sp>
      <p:sp>
        <p:nvSpPr>
          <p:cNvPr id="1103" name="Content Placeholder 1102"/>
          <p:cNvSpPr>
            <a:spLocks noGrp="1"/>
          </p:cNvSpPr>
          <p:nvPr>
            <p:ph idx="1"/>
          </p:nvPr>
        </p:nvSpPr>
        <p:spPr>
          <a:xfrm>
            <a:off x="0" y="1141008"/>
            <a:ext cx="9143999" cy="4255240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that </a:t>
            </a:r>
            <a:r>
              <a:rPr lang="en-US" dirty="0" smtClean="0"/>
              <a:t>in </a:t>
            </a:r>
            <a:r>
              <a:rPr lang="en-US" dirty="0" err="1"/>
              <a:t>HEz</a:t>
            </a:r>
            <a:r>
              <a:rPr lang="en-US" dirty="0"/>
              <a:t> ranging associated and/or unassociated STAs should only use BSS Color announced by AP for </a:t>
            </a:r>
            <a:r>
              <a:rPr lang="en-US" dirty="0" err="1"/>
              <a:t>HEz</a:t>
            </a:r>
            <a:r>
              <a:rPr lang="en-US" dirty="0"/>
              <a:t> transmissions and </a:t>
            </a:r>
            <a:r>
              <a:rPr lang="en-US" dirty="0" smtClean="0"/>
              <a:t>receptions?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r>
              <a:rPr lang="en-GB" dirty="0"/>
              <a:t>9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35948481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91569</TotalTime>
  <Words>444</Words>
  <Application>Microsoft Office PowerPoint</Application>
  <PresentationFormat>On-screen Show (4:3)</PresentationFormat>
  <Paragraphs>65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굴림</vt:lpstr>
      <vt:lpstr>맑은 고딕</vt:lpstr>
      <vt:lpstr>ＭＳ Ｐゴシック</vt:lpstr>
      <vt:lpstr>Arial</vt:lpstr>
      <vt:lpstr>Times New Roman</vt:lpstr>
      <vt:lpstr>1_802.11-09/0091r0</vt:lpstr>
      <vt:lpstr>BSS Color in NDP Ranging</vt:lpstr>
      <vt:lpstr>Recap: BSS Color in 11ax</vt:lpstr>
      <vt:lpstr>Issues with 11ax Color Rules in NDP Ranging</vt:lpstr>
      <vt:lpstr>MU Ranging Solution: Same BSS Color of MU NDP Ranging among Associated STAs and Unassociated STAs</vt:lpstr>
      <vt:lpstr>MU Ranging Solution 1.1: Same BSS Color of MU NDP Ranging among Associated STAs and Unassociated STAs (Cont’d)</vt:lpstr>
      <vt:lpstr>Straw Poll 1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Yongho Seok</cp:lastModifiedBy>
  <cp:revision>1973</cp:revision>
  <cp:lastPrinted>1998-02-10T13:28:06Z</cp:lastPrinted>
  <dcterms:created xsi:type="dcterms:W3CDTF">2008-03-19T13:28:15Z</dcterms:created>
  <dcterms:modified xsi:type="dcterms:W3CDTF">2018-05-08T08:44:40Z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