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82" r:id="rId4"/>
    <p:sldId id="283" r:id="rId5"/>
    <p:sldId id="284" r:id="rId6"/>
    <p:sldId id="285" r:id="rId7"/>
    <p:sldId id="287" r:id="rId8"/>
    <p:sldId id="288" r:id="rId9"/>
    <p:sldId id="290" r:id="rId10"/>
    <p:sldId id="291" r:id="rId11"/>
    <p:sldId id="292" r:id="rId12"/>
    <p:sldId id="293" r:id="rId13"/>
    <p:sldId id="286" r:id="rId14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ng, Po-kai" initials="HP" lastIdx="10" clrIdx="0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69697B"/>
    <a:srgbClr val="008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2" autoAdjust="0"/>
    <p:restoredTop sz="94530" autoAdjust="0"/>
  </p:normalViewPr>
  <p:slideViewPr>
    <p:cSldViewPr>
      <p:cViewPr varScale="1">
        <p:scale>
          <a:sx n="62" d="100"/>
          <a:sy n="62" d="100"/>
        </p:scale>
        <p:origin x="4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72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54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6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11-18/0884-00-0arc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May 2018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Venkatesan, Huang,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Venkatesan, Huang, Intel Corporation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dt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Venkatesan, Huang, Intel Corporation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802.11ba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2017-02-06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392938"/>
              </p:ext>
            </p:extLst>
          </p:nvPr>
        </p:nvGraphicFramePr>
        <p:xfrm>
          <a:off x="538163" y="2357438"/>
          <a:ext cx="79152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Document" r:id="rId4" imgW="8245941" imgH="2545965" progId="Word.Document.8">
                  <p:embed/>
                </p:oleObj>
              </mc:Choice>
              <mc:Fallback>
                <p:oleObj name="Document" r:id="rId4" imgW="8245941" imgH="2545965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57438"/>
                        <a:ext cx="7915275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799"/>
            <a:ext cx="8496944" cy="48466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Discovery WUR transmissions and related security concerns</a:t>
            </a:r>
            <a:endParaRPr lang="en-US" dirty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discovery frame is defined and can be used to discover neighboring APs, when the STA is not associated.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Security is under development and is not in the current draft.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For the non-AP STA: there are two PHYs but it does not operate like how 802.11ad operates – 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i="1" dirty="0"/>
              <a:t>WUR has nothing to do with multiband operation.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i="1" dirty="0"/>
              <a:t>PCR may operate in 5GHz while WUR may be setup in 2.4GHz (or vice versa) 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is in 2.4 and 5 GHz with a different mode of modulation (like how 11ax and 11ac introduce different mode of modulation to 11n).</a:t>
            </a:r>
          </a:p>
          <a:p>
            <a:pPr marL="690372">
              <a:buFont typeface="Arial" panose="020B0604020202020204" pitchFamily="34" charset="0"/>
              <a:buChar char="•"/>
            </a:pP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944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799"/>
            <a:ext cx="8496944" cy="48466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Can the WUR receiver receive a wake up frame on a channel or band other than the one the primary connectivity radio (PCR) is associated on?  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0" dirty="0"/>
              <a:t>Yes. The band/channel for WUR is determined during the WUR-mode setup.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Is there one MAC for the WUR (non-AP STA receiver) and the PCR?  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WUR STA has only one MAC address. The </a:t>
            </a:r>
            <a:r>
              <a:rPr lang="en-US" dirty="0" err="1"/>
              <a:t>WURx</a:t>
            </a:r>
            <a:r>
              <a:rPr lang="en-US" dirty="0"/>
              <a:t> is capable of receiving frames transmitted using a different modulation scheme. This is exactly like how a legacy STA with one MAC operates in HT, VHT and HE modes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12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8799"/>
            <a:ext cx="8496944" cy="48466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Does the WUR have its own MAC?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WUR STA has only one MAC address. The </a:t>
            </a:r>
            <a:r>
              <a:rPr lang="en-US" dirty="0" err="1"/>
              <a:t>WURx</a:t>
            </a:r>
            <a:r>
              <a:rPr lang="en-US" dirty="0"/>
              <a:t> is capable of receiving frames transmitted using a different modulation scheme. This is exactly like how a legacy STA with one MAC operates in HT, VHT and HE modes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017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F02C-7771-4020-A387-EFB06B24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5C083-4DBA-42C4-8F3C-6E2DDA9A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dirty="0"/>
              <a:t>In the March 2018 meeting there was an issue raised related to the protection (setting NAV correctly) for WUR-frames transmitted by the AP to the non-AP STA (in WUR-mode)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The legacy preamble is part of the Wake Up frame transmitted by the AP to the non-AP STA (in WUR-mode). Hence all the other receivers should be able to set their NAVs correctly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Not sure what the concern was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Need more discussion to understand the issue and determine if there is a ARC dependency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C5B53-D895-4C22-95A3-2374ECD4E3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70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484784"/>
            <a:ext cx="7772400" cy="4824536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addresses some of the issues that were listed as questions to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in a prior ARC session</a:t>
            </a:r>
          </a:p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intent of this presentation is to provide an overview of 802.11ba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Based on the overview address some issues that were raised in ARC discussions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Determine if there are architectural issues, if any that needs to be resolved jointly with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 marL="6858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intent in this presentation is not to propose new features to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. </a:t>
            </a:r>
          </a:p>
          <a:p>
            <a:pPr marL="108585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New ideas/proposals to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is best addressed when proposed and discussed directly in a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session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82D49-FE97-4F8E-84FE-037C4C907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79104-A909-4284-A023-E0A94C2EE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5600"/>
            <a:ext cx="7770812" cy="4476750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dirty="0"/>
              <a:t>Legacy Power Save Mode(s) as defined in IEEE802.11-2016 function as specified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dirty="0"/>
              <a:t>In addition, when the </a:t>
            </a:r>
            <a:r>
              <a:rPr lang="en-US" dirty="0" err="1"/>
              <a:t>the</a:t>
            </a:r>
            <a:r>
              <a:rPr lang="en-US" dirty="0"/>
              <a:t> AP and the non-AP STA are both WUR-capable, 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The AP and non-AP STA agree on a set of parameters required for WUR operation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dirty="0"/>
              <a:t>By explicitly exchanging WUR-mode setup frame(s) 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dirty="0"/>
              <a:t>When the non-AP STA transitions to the doze state using mechanism(s) defined in IEEE802.11-2016, enables the non-AP STA wake-up receiver (</a:t>
            </a:r>
            <a:r>
              <a:rPr lang="en-US" dirty="0" err="1"/>
              <a:t>WURx</a:t>
            </a:r>
            <a:r>
              <a:rPr lang="en-US" dirty="0"/>
              <a:t>) capability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D67C5-1AE1-42A7-BEBC-2C22437C90E8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D4169-655A-44DB-B55D-7794D8ABAC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44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A2BC1-2EA8-4484-91CF-3F8A547F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at non-AP STA</a:t>
            </a:r>
            <a:br>
              <a:rPr lang="en-US" dirty="0"/>
            </a:br>
            <a:r>
              <a:rPr lang="en-US" dirty="0"/>
              <a:t>(AP is WUR-capable)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3AF92-585E-4DBF-84F2-B620F2867B8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0B3D-005D-4AA5-8381-1CE04514C9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444B9B8-7137-4F98-B970-6AD8D1D32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53559"/>
              </p:ext>
            </p:extLst>
          </p:nvPr>
        </p:nvGraphicFramePr>
        <p:xfrm>
          <a:off x="675265" y="2031712"/>
          <a:ext cx="7930779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593">
                  <a:extLst>
                    <a:ext uri="{9D8B030D-6E8A-4147-A177-3AD203B41FA5}">
                      <a16:colId xmlns:a16="http://schemas.microsoft.com/office/drawing/2014/main" val="4181943047"/>
                    </a:ext>
                  </a:extLst>
                </a:gridCol>
                <a:gridCol w="2643593">
                  <a:extLst>
                    <a:ext uri="{9D8B030D-6E8A-4147-A177-3AD203B41FA5}">
                      <a16:colId xmlns:a16="http://schemas.microsoft.com/office/drawing/2014/main" val="2323941481"/>
                    </a:ext>
                  </a:extLst>
                </a:gridCol>
                <a:gridCol w="2643593">
                  <a:extLst>
                    <a:ext uri="{9D8B030D-6E8A-4147-A177-3AD203B41FA5}">
                      <a16:colId xmlns:a16="http://schemas.microsoft.com/office/drawing/2014/main" val="4268184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Legacy PS Mode (no WUR)`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Legacy PS Mode (WUR-capable)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65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Unassociated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Unassociated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567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Associated with an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with an 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WUR-mode operation parameters may be determined by exchanging WUR-mode Setup frame(s)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Non-AP STA associates with the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251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85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DA7D-B574-4A3F-8596-11628364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at non-AP STA</a:t>
            </a:r>
            <a:br>
              <a:rPr lang="en-US" dirty="0"/>
            </a:br>
            <a:r>
              <a:rPr lang="en-US" dirty="0"/>
              <a:t>(AP is WUR-capable)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3B0FD4-5872-498C-82D5-36A07ADADE0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62F30-9367-4ECB-838D-8EDD87D9E9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E25183-2893-4CE8-9F07-C4B37BEB7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355282"/>
              </p:ext>
            </p:extLst>
          </p:nvPr>
        </p:nvGraphicFramePr>
        <p:xfrm>
          <a:off x="393941" y="1916832"/>
          <a:ext cx="8354523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851">
                  <a:extLst>
                    <a:ext uri="{9D8B030D-6E8A-4147-A177-3AD203B41FA5}">
                      <a16:colId xmlns:a16="http://schemas.microsoft.com/office/drawing/2014/main" val="4181943047"/>
                    </a:ext>
                  </a:extLst>
                </a:gridCol>
                <a:gridCol w="3263831">
                  <a:extLst>
                    <a:ext uri="{9D8B030D-6E8A-4147-A177-3AD203B41FA5}">
                      <a16:colId xmlns:a16="http://schemas.microsoft.com/office/drawing/2014/main" val="2323941481"/>
                    </a:ext>
                  </a:extLst>
                </a:gridCol>
                <a:gridCol w="2784841">
                  <a:extLst>
                    <a:ext uri="{9D8B030D-6E8A-4147-A177-3AD203B41FA5}">
                      <a16:colId xmlns:a16="http://schemas.microsoft.com/office/drawing/2014/main" val="4268184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Legacy PS Mode (no WUR)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Legacy PS Mode (WUR-capable)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65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in PS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Primary Communication Radio (PCR) transitions to doze state and operates as defined in IEEE802.11-2016.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in PS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PCR transitions to doze state and operates as defined in IEEE802.11-2016.</a:t>
                      </a: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</a:t>
                      </a: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Enabled (</a:t>
                      </a: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ON/OFF defined by WUR duty-cycle (part of WUR-mode* operation parameters)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Non-AP STA enter PS mode using mechanisms defined in IEEE802.11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REVmd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525141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641042A-D102-41F1-8D2F-FD98B9073262}"/>
              </a:ext>
            </a:extLst>
          </p:cNvPr>
          <p:cNvSpPr txBox="1"/>
          <p:nvPr/>
        </p:nvSpPr>
        <p:spPr>
          <a:xfrm>
            <a:off x="467544" y="6172200"/>
            <a:ext cx="8074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/>
              <a:t>* WUR Mode does not mean </a:t>
            </a:r>
            <a:r>
              <a:rPr lang="en-US" sz="1200" dirty="0" err="1"/>
              <a:t>WURx</a:t>
            </a:r>
            <a:r>
              <a:rPr lang="en-US" sz="1200" dirty="0"/>
              <a:t> is turned on (</a:t>
            </a:r>
            <a:r>
              <a:rPr lang="en-US" sz="1200" dirty="0" err="1"/>
              <a:t>WURx</a:t>
            </a:r>
            <a:r>
              <a:rPr lang="en-US" sz="1200" dirty="0"/>
              <a:t> ON/OFF is determined by WUR duty cycle parameters).</a:t>
            </a:r>
          </a:p>
        </p:txBody>
      </p:sp>
    </p:spTree>
    <p:extLst>
      <p:ext uri="{BB962C8B-B14F-4D97-AF65-F5344CB8AC3E}">
        <p14:creationId xmlns:p14="http://schemas.microsoft.com/office/powerpoint/2010/main" val="3184488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2377-DDDB-4F37-9C53-AE89A6B2F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Save at non-AP STA</a:t>
            </a:r>
            <a:br>
              <a:rPr lang="en-US" dirty="0"/>
            </a:br>
            <a:r>
              <a:rPr lang="en-US" dirty="0"/>
              <a:t>(AP is WUR-capable)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22D055-397F-4D76-B541-1C3E888BC37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994A-3535-4DB8-8F93-038A9902D23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3246526-1FEF-43BD-AD0B-78DF86403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874952"/>
              </p:ext>
            </p:extLst>
          </p:nvPr>
        </p:nvGraphicFramePr>
        <p:xfrm>
          <a:off x="467545" y="1772816"/>
          <a:ext cx="8280918" cy="4051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1">
                  <a:extLst>
                    <a:ext uri="{9D8B030D-6E8A-4147-A177-3AD203B41FA5}">
                      <a16:colId xmlns:a16="http://schemas.microsoft.com/office/drawing/2014/main" val="4181943047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323941481"/>
                    </a:ext>
                  </a:extLst>
                </a:gridCol>
                <a:gridCol w="2520279">
                  <a:extLst>
                    <a:ext uri="{9D8B030D-6E8A-4147-A177-3AD203B41FA5}">
                      <a16:colId xmlns:a16="http://schemas.microsoft.com/office/drawing/2014/main" val="4268184670"/>
                    </a:ext>
                  </a:extLst>
                </a:gridCol>
              </a:tblGrid>
              <a:tr h="1034335">
                <a:tc>
                  <a:txBody>
                    <a:bodyPr/>
                    <a:lstStyle/>
                    <a:p>
                      <a:r>
                        <a:rPr lang="en-US" dirty="0"/>
                        <a:t>Legacy PS Mode (no WUR)`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Legacy PS Mode (WUR-capable)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465228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en-US" dirty="0"/>
                        <a:t>Non-AP STA in PS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Non-AP STA in PS mode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56788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 wake up PCR when it receives wake-up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status is implementation specific when non-AP STA goes to active state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 sends WUR-wake up message to the </a:t>
                      </a:r>
                      <a:r>
                        <a:rPr lang="en-US" sz="18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WURx</a:t>
                      </a:r>
                      <a:r>
                        <a:rPr lang="en-US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non-AP STA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03320413"/>
                  </a:ext>
                </a:extLst>
              </a:tr>
              <a:tr h="1182818">
                <a:tc>
                  <a:txBody>
                    <a:bodyPr/>
                    <a:lstStyle/>
                    <a:p>
                      <a:r>
                        <a:rPr lang="en-US" dirty="0"/>
                        <a:t>Non-AP STA in active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Non-AP STA in active mode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Non-AP may leave PS mode using mechanisms defined in IEEE802.11-2016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251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17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B021B-40CF-44EF-809A-58684E23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2283F-874B-442A-8556-B171EE9B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5600"/>
            <a:ext cx="7770812" cy="44767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Does WUR require the STA to be in PS mode?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See </a:t>
            </a:r>
            <a:r>
              <a:rPr lang="en-US" b="0" dirty="0">
                <a:hlinkClick r:id="rId2" action="ppaction://hlinksldjump"/>
              </a:rPr>
              <a:t>Slide #5</a:t>
            </a:r>
            <a:endParaRPr lang="en-US" b="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The STA with a WUR is simply in a different power save mode, ….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No. It is power save mode as defined in IEEE802.11-2016 with some extensions to leverage the WUR-capability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Hence on wakeup does a STA need to send a PS Poll?  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No. Non-AP STA can use any existing sequence to retrieve data from AP when woken up by the wake-up frame. For example, the sequence of U-APSD, which does not require to send a PS Poll.</a:t>
            </a:r>
          </a:p>
          <a:p>
            <a:pPr marL="0" lvl="0" indent="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4B5975-3F06-4D90-956C-7CFE0688FFF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F50B4-805C-4093-A6A1-91391098153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905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E3D2E-99BE-4141-A601-BEF54CFC7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8E7BE-8C35-4EE3-9BE1-BEFD30AFB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72816"/>
            <a:ext cx="7770812" cy="411321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What is the wake up sequence?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Non-AP STA can use any existing sequence like PS-Poll sequence or U-APSD sequence, to retrieve data from AP when main radio (PCR) is turned on by the wake-up frame.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Is WUR mode a PS mode?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No. It is an extension to the PS modes defined in IEEE802.11-2016. Look at slides </a:t>
            </a:r>
            <a:r>
              <a:rPr lang="en-US" b="0" dirty="0">
                <a:hlinkClick r:id="rId2" action="ppaction://hlinksldjump"/>
              </a:rPr>
              <a:t>#4</a:t>
            </a:r>
            <a:r>
              <a:rPr lang="en-US" b="0" dirty="0"/>
              <a:t>, </a:t>
            </a:r>
            <a:r>
              <a:rPr lang="en-US" b="0" dirty="0">
                <a:hlinkClick r:id="rId3" action="ppaction://hlinksldjump"/>
              </a:rPr>
              <a:t>#5</a:t>
            </a:r>
            <a:r>
              <a:rPr lang="en-US" b="0" dirty="0"/>
              <a:t> and </a:t>
            </a:r>
            <a:r>
              <a:rPr lang="en-US" b="0" dirty="0">
                <a:hlinkClick r:id="rId4" action="ppaction://hlinksldjump"/>
              </a:rPr>
              <a:t>#6</a:t>
            </a:r>
            <a:r>
              <a:rPr lang="en-US" b="0" dirty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Can you move between different PS modes, including WUR mode?  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mode is not a new PS mode. See slides </a:t>
            </a:r>
            <a:r>
              <a:rPr lang="en-US" b="0" dirty="0">
                <a:hlinkClick r:id="rId2" action="ppaction://hlinksldjump"/>
              </a:rPr>
              <a:t>#4</a:t>
            </a:r>
            <a:r>
              <a:rPr lang="en-US" b="0" dirty="0"/>
              <a:t>, </a:t>
            </a:r>
            <a:r>
              <a:rPr lang="en-US" b="0" dirty="0">
                <a:hlinkClick r:id="rId3" action="ppaction://hlinksldjump"/>
              </a:rPr>
              <a:t>#5</a:t>
            </a:r>
            <a:r>
              <a:rPr lang="en-US" b="0" dirty="0"/>
              <a:t> and </a:t>
            </a:r>
            <a:r>
              <a:rPr lang="en-US" b="0" dirty="0">
                <a:hlinkClick r:id="rId4" action="ppaction://hlinksldjump"/>
              </a:rPr>
              <a:t>#6</a:t>
            </a:r>
            <a:r>
              <a:rPr lang="en-US" b="0" dirty="0"/>
              <a:t>. Transiting between different PS modes if defined in IEEE802.11-2016 still applies. 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254F3-0D8D-4383-BCBF-9737366CE4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35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A066-FC9A-4A15-B715-E6EB3B6E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Issues/Questions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6FA1-3C5D-47B1-8A70-2FF1C42B8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0812" cy="4113212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i="1" dirty="0"/>
              <a:t>There is a duty cycle mode for the WUR which can be set for a few </a:t>
            </a:r>
            <a:r>
              <a:rPr lang="en-US" i="1" dirty="0" err="1"/>
              <a:t>ms</a:t>
            </a:r>
            <a:r>
              <a:rPr lang="en-US" i="1" dirty="0"/>
              <a:t> to several seconds (</a:t>
            </a:r>
            <a:r>
              <a:rPr lang="en-US" i="1" dirty="0" err="1"/>
              <a:t>tbd</a:t>
            </a:r>
            <a:r>
              <a:rPr lang="en-US" i="1" dirty="0"/>
              <a:t>). </a:t>
            </a:r>
            <a:endParaRPr lang="en-US" dirty="0"/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i="1" dirty="0"/>
              <a:t>At the AP the WUR transmission can be looked at as “MCS -1”. 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Duty cycle just means that </a:t>
            </a:r>
            <a:r>
              <a:rPr lang="en-US" b="0" dirty="0" err="1"/>
              <a:t>WURx</a:t>
            </a:r>
            <a:r>
              <a:rPr lang="en-US" b="0" dirty="0"/>
              <a:t> can be on or off based on a specific pattern.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uses different modulation scheme from main radio.</a:t>
            </a:r>
          </a:p>
          <a:p>
            <a:pPr marL="1090422" lvl="1" indent="-342900">
              <a:buFont typeface="Arial" panose="020B0604020202020204" pitchFamily="34" charset="0"/>
              <a:buChar char="•"/>
            </a:pPr>
            <a:r>
              <a:rPr lang="en-US" b="0" dirty="0"/>
              <a:t>WUR Mode configuration is negotiated through 802.11 management frame (WUR Setup) exchanges.</a:t>
            </a:r>
            <a:r>
              <a:rPr lang="en-US" b="0" i="1" dirty="0"/>
              <a:t> 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C34BB-9976-438F-A635-9BA1E8D5023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Venkatesan, Huang,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531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32182</TotalTime>
  <Words>1060</Words>
  <Application>Microsoft Office PowerPoint</Application>
  <PresentationFormat>On-screen Show (4:3)</PresentationFormat>
  <Paragraphs>131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802-11-template</vt:lpstr>
      <vt:lpstr>Microsoft Word 97 - 2003 Document</vt:lpstr>
      <vt:lpstr>802.11ba Architecture Discussion</vt:lpstr>
      <vt:lpstr>Abstract</vt:lpstr>
      <vt:lpstr>Definition(s)</vt:lpstr>
      <vt:lpstr>Power Save at non-AP STA (AP is WUR-capable)</vt:lpstr>
      <vt:lpstr>Power Save at non-AP STA (AP is WUR-capable) </vt:lpstr>
      <vt:lpstr>Power Save at non-AP STA (AP is WUR-capable)</vt:lpstr>
      <vt:lpstr>Related Issues/Questions</vt:lpstr>
      <vt:lpstr>Related Issues/Questions</vt:lpstr>
      <vt:lpstr>Related Issues/Questions</vt:lpstr>
      <vt:lpstr>Related Issues/Questions</vt:lpstr>
      <vt:lpstr>Related Issues/Questions</vt:lpstr>
      <vt:lpstr>Related Issues/Questions</vt:lpstr>
      <vt:lpstr>Open Issue(s)</vt:lpstr>
    </vt:vector>
  </TitlesOfParts>
  <Company>Cisco Systems, Spctralink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keywords>CTPClassification=CTP_NT</cp:keywords>
  <cp:lastModifiedBy>Venkatesan, Ganesh</cp:lastModifiedBy>
  <cp:revision>213</cp:revision>
  <cp:lastPrinted>1601-01-01T00:00:00Z</cp:lastPrinted>
  <dcterms:created xsi:type="dcterms:W3CDTF">2010-02-15T12:38:41Z</dcterms:created>
  <dcterms:modified xsi:type="dcterms:W3CDTF">2018-05-07T01:57:47Z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ac0258a8-ead2-40b3-9110-5c68c5a15b0e</vt:lpwstr>
  </property>
  <property fmtid="{D5CDD505-2E9C-101B-9397-08002B2CF9AE}" pid="3" name="CTP_TimeStamp">
    <vt:lpwstr>2018-05-07 01:56:45Z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