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96" r:id="rId4"/>
    <p:sldId id="386" r:id="rId5"/>
    <p:sldId id="392" r:id="rId6"/>
    <p:sldId id="393" r:id="rId7"/>
    <p:sldId id="394" r:id="rId8"/>
    <p:sldId id="395" r:id="rId9"/>
    <p:sldId id="387" r:id="rId10"/>
    <p:sldId id="391" r:id="rId11"/>
    <p:sldId id="38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802.11-18/0860r0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</a:t>
            </a:r>
            <a:r>
              <a:rPr lang="en-US" sz="2800" dirty="0" smtClean="0"/>
              <a:t>PHY Feasibility </a:t>
            </a:r>
            <a:r>
              <a:rPr lang="en-US" sz="2800" dirty="0" smtClean="0"/>
              <a:t>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349518"/>
              </p:ext>
            </p:extLst>
          </p:nvPr>
        </p:nvGraphicFramePr>
        <p:xfrm>
          <a:off x="477839" y="3362325"/>
          <a:ext cx="8437562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" name="Document" r:id="rId4" imgW="8647874" imgH="3322517" progId="Word.Document.8">
                  <p:embed/>
                </p:oleObj>
              </mc:Choice>
              <mc:Fallback>
                <p:oleObj name="Document" r:id="rId4" imgW="8647874" imgH="33225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9" y="3362325"/>
                        <a:ext cx="8437562" cy="296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Candidate PHY technologies are discussed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It is reasonable to target NGV to achieve at least 2x throughput gain over 11p in aggressive Doppler channe</a:t>
            </a:r>
            <a:r>
              <a:rPr lang="en-US" dirty="0" smtClean="0">
                <a:solidFill>
                  <a:schemeClr val="tx1"/>
                </a:solidFill>
              </a:rPr>
              <a:t>ls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Channelization and </a:t>
            </a:r>
            <a:r>
              <a:rPr lang="en-US" b="0" dirty="0" err="1" smtClean="0">
                <a:solidFill>
                  <a:schemeClr val="tx1"/>
                </a:solidFill>
              </a:rPr>
              <a:t>coex</a:t>
            </a:r>
            <a:r>
              <a:rPr lang="en-US" b="0" dirty="0" smtClean="0">
                <a:solidFill>
                  <a:schemeClr val="tx1"/>
                </a:solidFill>
              </a:rPr>
              <a:t> are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6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</a:t>
            </a:r>
            <a:r>
              <a:rPr lang="en-US" sz="1800" b="0" dirty="0" smtClean="0"/>
              <a:t>Zhang, et al, </a:t>
            </a:r>
            <a:r>
              <a:rPr lang="en-US" sz="1800" b="0" dirty="0" smtClean="0"/>
              <a:t>“802.11 For Next Generation V2X Communications”, IEEE 802.11-18/0513r2</a:t>
            </a:r>
            <a:r>
              <a:rPr lang="en-US" sz="1800" b="0" dirty="0" smtClean="0"/>
              <a:t>.</a:t>
            </a: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2280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SG was formed to enhance the throughput and possibly range from 11p </a:t>
            </a:r>
            <a:r>
              <a:rPr lang="en-US" b="0" dirty="0"/>
              <a:t>[1</a:t>
            </a:r>
            <a:r>
              <a:rPr lang="en-US" b="0" dirty="0" smtClean="0"/>
              <a:t>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throughput applications rather than collision avoidance safety application enhancements are preferred.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PAR scope description may need to specify quantitative “performance enhancement”.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Some preliminary “estimation” on the PHY feasibility might be necessary.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PHY Technology Candidates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Channelization and </a:t>
            </a:r>
            <a:r>
              <a:rPr lang="en-US" dirty="0" err="1" smtClean="0"/>
              <a:t>Coex</a:t>
            </a:r>
            <a:r>
              <a:rPr lang="en-US" dirty="0" smtClean="0"/>
              <a:t> with 11p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sz="2800" dirty="0" smtClean="0"/>
              <a:t>Possible Use Cases for NGV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11p mostly used for basic safety: vehicles broadcast </a:t>
            </a:r>
            <a:r>
              <a:rPr lang="en-US" b="0" dirty="0"/>
              <a:t>basic safety message (</a:t>
            </a:r>
            <a:r>
              <a:rPr lang="en-US" b="0" dirty="0" smtClean="0"/>
              <a:t>BSM) : </a:t>
            </a:r>
            <a:r>
              <a:rPr lang="en-US" b="0" dirty="0"/>
              <a:t>vehicle </a:t>
            </a:r>
            <a:r>
              <a:rPr lang="en-US" b="0" dirty="0" smtClean="0"/>
              <a:t>status, </a:t>
            </a:r>
            <a:r>
              <a:rPr lang="en-US" b="0" dirty="0"/>
              <a:t>speed, </a:t>
            </a:r>
            <a:r>
              <a:rPr lang="en-US" b="0" dirty="0" smtClean="0"/>
              <a:t>position, direction,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may assist with more usage cases,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Enhanced safety features: more vehicle information (sensors), intention awareness, condition awareness, local map,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Assisting autonomous driving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9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. PHY Technology Candidates-1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stated in [1], there are quite some “low hanging fruits” PHY features developed </a:t>
            </a:r>
            <a:r>
              <a:rPr lang="en-US" sz="2000" b="0" dirty="0" smtClean="0"/>
              <a:t>along with </a:t>
            </a:r>
            <a:r>
              <a:rPr lang="en-US" sz="2000" b="0" dirty="0" smtClean="0"/>
              <a:t>the 802.11 amendments in the recent decade (after 802.11p).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By reusing these existing technologies we may get enhancements especially for high throughputs: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OFDM Numerology Design: Tone Spacing, GI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STBC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Multi-Antenna,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err="1" smtClean="0"/>
              <a:t>Midamble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Range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DCM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20MHz PHY (Ch181, Ch175)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3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08505"/>
          </a:xfrm>
        </p:spPr>
        <p:txBody>
          <a:bodyPr/>
          <a:lstStyle/>
          <a:p>
            <a:r>
              <a:rPr lang="en-US" dirty="0" smtClean="0"/>
              <a:t>PHY Technology Candidates-2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61" y="996748"/>
            <a:ext cx="8534400" cy="3179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PHY Parameter Comparison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21665"/>
              </p:ext>
            </p:extLst>
          </p:nvPr>
        </p:nvGraphicFramePr>
        <p:xfrm>
          <a:off x="209561" y="1374213"/>
          <a:ext cx="8763000" cy="5296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39"/>
                <a:gridCol w="2114561"/>
                <a:gridCol w="1752600"/>
                <a:gridCol w="32766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CV2X</a:t>
                      </a:r>
                      <a:r>
                        <a:rPr lang="en-US" baseline="0" dirty="0" smtClean="0"/>
                        <a:t> (Mode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NGV</a:t>
                      </a:r>
                      <a:endParaRPr lang="en-US" dirty="0"/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Modulation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SC-FDM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OFDM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Tone Spacing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156.25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156.25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kHz, 78.125 kHz, others?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4.69us, 5.2us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1.6us, 3.2us,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386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Doppler Target (speed)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250km/h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200km/h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(250km/h?)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Coding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Turbo, BCC (tail</a:t>
                      </a:r>
                      <a:r>
                        <a:rPr lang="en-US" sz="1400" baseline="0" dirty="0" smtClean="0"/>
                        <a:t> biting)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BCC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LDPC,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Lowest Rate</a:t>
                      </a:r>
                    </a:p>
                    <a:p>
                      <a:r>
                        <a:rPr lang="en-US" sz="1400" b="1" dirty="0" smtClean="0"/>
                        <a:t>(long range)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QPSK 1/3</a:t>
                      </a:r>
                      <a:r>
                        <a:rPr lang="en-US" sz="1400" baseline="0" dirty="0" smtClean="0"/>
                        <a:t> Coding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3Mbps (BPSK, ½)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MCS0,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MCS0+DCM, range extension mode,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Highest Rate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16QAM</a:t>
                      </a:r>
                      <a:r>
                        <a:rPr lang="en-US" sz="1400" baseline="0" dirty="0" smtClean="0"/>
                        <a:t> 1/3 Coding (V2V)</a:t>
                      </a:r>
                    </a:p>
                    <a:p>
                      <a:r>
                        <a:rPr lang="en-US" sz="1400" baseline="0" dirty="0" smtClean="0"/>
                        <a:t>256QAM 0.9 (</a:t>
                      </a:r>
                      <a:r>
                        <a:rPr lang="en-US" sz="1400" baseline="0" dirty="0" err="1" smtClean="0"/>
                        <a:t>eNB</a:t>
                      </a:r>
                      <a:r>
                        <a:rPr lang="en-US" sz="1400" baseline="0" dirty="0" smtClean="0"/>
                        <a:t> assisted)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27Mbps (64QAM, ¾)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MCS7, MCS9,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Doppler Recovery Method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density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DMRS (demodulation reference signal) symbols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</a:p>
                    <a:p>
                      <a:r>
                        <a:rPr lang="en-US" sz="1400" dirty="0" smtClean="0"/>
                        <a:t>(Up to Rx implementation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High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density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midambles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80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PHY Technology Candidates-3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524001"/>
            <a:ext cx="8534400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No </a:t>
            </a:r>
            <a:r>
              <a:rPr lang="en-US" sz="2000" b="0" dirty="0"/>
              <a:t>optional </a:t>
            </a:r>
            <a:r>
              <a:rPr lang="en-US" sz="2000" b="0" dirty="0" smtClean="0"/>
              <a:t>feature, since the MAC might still be based on Outside </a:t>
            </a:r>
            <a:r>
              <a:rPr lang="en-US" sz="2000" b="0" dirty="0"/>
              <a:t>the Context </a:t>
            </a:r>
            <a:r>
              <a:rPr lang="en-US" sz="2000" b="0" dirty="0" smtClean="0"/>
              <a:t>of </a:t>
            </a:r>
            <a:r>
              <a:rPr lang="en-US" sz="2000" b="0" dirty="0"/>
              <a:t>a BSS (OCB</a:t>
            </a:r>
            <a:r>
              <a:rPr lang="en-US" sz="2000" b="0" dirty="0" smtClean="0"/>
              <a:t>), same as 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original 11p, MIMO was commonly applied in regular 802.11 designs in 2.4GHz and 5GHz, it is natural to use multi-antenna also in DSRC, e.g. 2x2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OCB, when multiple antenna is deployed, we may not define &gt;1SS rates, since there could be mixture of 1x1 and 2x2 (or larger) deployments.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u="sng" dirty="0" smtClean="0"/>
              <a:t>Suggest only define 1SS, and define CSD: for both NGV rates and 11p rates.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9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0892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Compare 11p 1x1, and a new design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11ac 20MHz down-clocked 2x (10MHz, 156.25kHz tone spacing)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2x2, 1SS, CSD as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Midambles</a:t>
            </a:r>
            <a:r>
              <a:rPr lang="en-US" dirty="0" smtClean="0"/>
              <a:t> every 4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Aggressive Highway NLOS channel model ([4])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1000B packet size (high throughput)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Draw throughput vs SNR (extracting overheads from preamble and </a:t>
            </a:r>
            <a:r>
              <a:rPr lang="en-US" dirty="0" err="1" smtClean="0"/>
              <a:t>midambles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4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Simulations-2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22377"/>
            <a:ext cx="7856538" cy="510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08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Channelization &amp; </a:t>
            </a:r>
            <a:r>
              <a:rPr lang="en-US" dirty="0" err="1" smtClean="0"/>
              <a:t>Coex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1414"/>
            <a:ext cx="8458200" cy="1677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Reuse the same 5.85 ~ 5.925 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Ch172 is dedicated for safety where legacy 11p device will mostly operate in with 6Mbps (QPSK ½), may consider enhance efficiency and be backward compatible.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PHY backward compatible: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Double PPDU broadcasting + higher broadcasting rate (PHY enhancements)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Other channels are mostl</a:t>
            </a:r>
            <a:r>
              <a:rPr lang="en-US" sz="2000" b="0" dirty="0" smtClean="0"/>
              <a:t>y not occupied by 11p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May define 20MHz NGV PHY: Ch181, Ch175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266946"/>
            <a:ext cx="6085681" cy="190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2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55138</TotalTime>
  <Words>767</Words>
  <Application>Microsoft Office PowerPoint</Application>
  <PresentationFormat>On-screen Show (4:3)</PresentationFormat>
  <Paragraphs>137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NGV PHY Feasibility Discussions</vt:lpstr>
      <vt:lpstr>Introduction</vt:lpstr>
      <vt:lpstr>Possible Use Cases for NGV</vt:lpstr>
      <vt:lpstr>I. PHY Technology Candidates-1</vt:lpstr>
      <vt:lpstr>PHY Technology Candidates-2</vt:lpstr>
      <vt:lpstr>PHY Technology Candidates-3</vt:lpstr>
      <vt:lpstr>Simulations-1</vt:lpstr>
      <vt:lpstr>Simulations-2</vt:lpstr>
      <vt:lpstr>2. Channelization &amp; Coex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796</cp:revision>
  <cp:lastPrinted>1601-01-01T00:00:00Z</cp:lastPrinted>
  <dcterms:created xsi:type="dcterms:W3CDTF">2015-10-31T00:33:08Z</dcterms:created>
  <dcterms:modified xsi:type="dcterms:W3CDTF">2018-05-07T13:30:56Z</dcterms:modified>
</cp:coreProperties>
</file>