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386" r:id="rId4"/>
    <p:sldId id="387" r:id="rId5"/>
    <p:sldId id="388" r:id="rId6"/>
    <p:sldId id="389" r:id="rId7"/>
    <p:sldId id="385" r:id="rId8"/>
    <p:sldId id="391" r:id="rId9"/>
    <p:sldId id="38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802.11-18/0859r0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NGV </a:t>
            </a:r>
            <a:r>
              <a:rPr lang="en-US" sz="2800" dirty="0" smtClean="0"/>
              <a:t>SG PAR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890243"/>
              </p:ext>
            </p:extLst>
          </p:nvPr>
        </p:nvGraphicFramePr>
        <p:xfrm>
          <a:off x="477839" y="3362325"/>
          <a:ext cx="8437562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1" name="Document" r:id="rId4" imgW="8647874" imgH="3313143" progId="Word.Document.8">
                  <p:embed/>
                </p:oleObj>
              </mc:Choice>
              <mc:Fallback>
                <p:oleObj name="Document" r:id="rId4" imgW="8647874" imgH="331314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9" y="3362325"/>
                        <a:ext cx="8437562" cy="2962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[1] the motivation of forming NGV SG was stated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baseline PAR proposal is in doc 11-18-861 [2]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Discussion point on “Scope” session of PAR 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Throughput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Target Doppler (speed)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Longer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Operation Band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1. Throughput Gain over 11p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5240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[3] some PHY feasibility was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To achieve more advanced use cases beyond basic safety, we think that the main goal of NGV is to improve the throughput in the most aggressive Doppler environment.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Higher achievable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Longer packet length.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As shown in [3], by picking some existing PHY technologies in other amendments, in the aggressive Doppler environment we should be able to get ~2x throughput improvement from 11p observed on top of MAC.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PAR Scope may state the quantitative throughput gain over 11p </a:t>
            </a:r>
            <a:r>
              <a:rPr lang="en-US" sz="2000" b="0" u="sng" dirty="0" smtClean="0"/>
              <a:t>in aggressive Doppler environment</a:t>
            </a:r>
            <a:r>
              <a:rPr lang="en-US" sz="2000" b="0" dirty="0" smtClean="0"/>
              <a:t>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93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Target Doppler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11p PAR states that: “…</a:t>
            </a:r>
            <a:r>
              <a:rPr lang="en-US" sz="2000" b="0" dirty="0"/>
              <a:t>operating at speeds up to a minimum of 200 </a:t>
            </a:r>
            <a:r>
              <a:rPr lang="en-US" sz="2000" b="0" dirty="0" smtClean="0"/>
              <a:t>km/h…”.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CV2X target is vehicle absolute speed of 250km/h, and relative speed of 500km/h.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No materialized difference from 11p in real operation.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Propose to have the same speed requirement of 250km/h in NGV’s PAR scope section.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42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Longer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11p PAR says: “…</a:t>
            </a:r>
            <a:r>
              <a:rPr lang="en-US" sz="2000" b="0" dirty="0"/>
              <a:t>for communication ranges up to 1000 </a:t>
            </a:r>
            <a:r>
              <a:rPr lang="en-US" sz="2000" b="0" dirty="0" smtClean="0"/>
              <a:t>meters…”.</a:t>
            </a:r>
          </a:p>
          <a:p>
            <a:pPr marL="0" indent="0"/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Actual range is dependent on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 output power and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/Rx implementations.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As analyzed in [1][3], it should be easy to find some “low hanging fruits” from existing amendments that achieve longer range than 11p.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It may not be worthwhile to come up with a detailed range in the PAR, but instead just say “longer range than 11p”.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42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 smtClean="0"/>
              <a:t>4. Operation Band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97402"/>
            <a:ext cx="8839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It is natural to reuse the same band and channelization as DSRC in 5.85~5.925GHz 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There was some discussions [3][4] for “protecting” the incumbent 11p/DSRC operation in the collision avoidance safety channel (Ch172), which is practically the only channel that 11p devices are deployed.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11p is dedicated for safety and it requires robustness.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PAR should we say NGV PHY is excluded from Ch172?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An alternative is not to state channel exclusion in PAR, and leave the discussion to the TG stage.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NGV may still introduce multiple-antenna 1SS cases, where it may define the CSD value, so technically NGV PHY spec may still cover Ch172, even if NGV PPDU is disallowed in this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Efficient </a:t>
            </a:r>
            <a:r>
              <a:rPr lang="en-US" sz="1800" dirty="0" err="1" smtClean="0"/>
              <a:t>coex</a:t>
            </a:r>
            <a:r>
              <a:rPr lang="en-US" sz="1800" dirty="0" smtClean="0"/>
              <a:t> method to allow NGV PHY in Ch172? Again, this is likely a TG topic 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87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676400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agree that NGV PAR scope defines 2x throughput gain over 11p in the aggressive Doppler channel with highest vehicle operating speed at minimum of 250Km/h ?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676400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Which of the following options regarding the operation band in the NGV PAR scope do you prefer: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Option-1: PAR Scope states that Ch172 is not in the scope of NGV, and NGV PHY is not allowed in Ch172.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Option-2: PAR Scope does not mention channel exclusion within </a:t>
            </a:r>
            <a:r>
              <a:rPr lang="en-US" dirty="0"/>
              <a:t>5.85~5.925GHz </a:t>
            </a:r>
            <a:r>
              <a:rPr lang="en-US" dirty="0" smtClean="0"/>
              <a:t>band, and leave the discussions in TG stage.</a:t>
            </a:r>
            <a:r>
              <a:rPr lang="en-US" b="0" dirty="0" smtClean="0"/>
              <a:t>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6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 smtClean="0"/>
              <a:t>[1] Hongyuan Zhang </a:t>
            </a:r>
            <a:r>
              <a:rPr lang="en-US" sz="1800" b="0" dirty="0" smtClean="0"/>
              <a:t>et. al., </a:t>
            </a:r>
            <a:r>
              <a:rPr lang="en-US" sz="1800" b="0" dirty="0" smtClean="0"/>
              <a:t>“802.11 For Next Generation V2X Communications”, IEEE 802.11-18/0513r2</a:t>
            </a:r>
            <a:r>
              <a:rPr lang="en-US" sz="1800" b="0" dirty="0" smtClean="0"/>
              <a:t>.</a:t>
            </a:r>
          </a:p>
          <a:p>
            <a:pPr marL="0" indent="0"/>
            <a:r>
              <a:rPr lang="en-US" sz="1800" b="0" dirty="0" smtClean="0"/>
              <a:t>[2</a:t>
            </a:r>
            <a:r>
              <a:rPr lang="en-US" sz="1800" b="0" dirty="0"/>
              <a:t>] Hongyuan Zhang et. al., </a:t>
            </a:r>
            <a:r>
              <a:rPr lang="en-US" sz="1800" b="0" dirty="0" smtClean="0"/>
              <a:t>11-18-0861-00-0ngv-IEEE-802.11-NGV-SG-Proposed-PAR</a:t>
            </a:r>
          </a:p>
          <a:p>
            <a:pPr marL="0" indent="0"/>
            <a:r>
              <a:rPr lang="en-US" sz="1800" b="0" dirty="0" smtClean="0"/>
              <a:t>[3</a:t>
            </a:r>
            <a:r>
              <a:rPr lang="en-US" sz="1800" b="0" dirty="0"/>
              <a:t>] Hongyuan Zhang et. al., 11-18-0860-00-0ngv-NGV-PHY-Feasibility-Discussions</a:t>
            </a:r>
            <a:endParaRPr lang="en-US" sz="1800" b="0" dirty="0" smtClean="0"/>
          </a:p>
          <a:p>
            <a:pPr marL="0" indent="0"/>
            <a:r>
              <a:rPr lang="en-US" sz="1800" b="0" dirty="0" smtClean="0"/>
              <a:t>[4] Onn Haran, et. al., 11-18-0xxx-00-0ngv-802.11ngv-High-level- </a:t>
            </a:r>
            <a:r>
              <a:rPr lang="en-US" sz="1800" b="0" dirty="0"/>
              <a:t>Requirements</a:t>
            </a:r>
            <a:endParaRPr 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54800</TotalTime>
  <Words>693</Words>
  <Application>Microsoft Office PowerPoint</Application>
  <PresentationFormat>On-screen Show (4:3)</PresentationFormat>
  <Paragraphs>85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NGV SG PAR Discussions</vt:lpstr>
      <vt:lpstr>Introduction</vt:lpstr>
      <vt:lpstr>1. Throughput Gain over 11p</vt:lpstr>
      <vt:lpstr>2. Target Doppler</vt:lpstr>
      <vt:lpstr>3. Longer Range</vt:lpstr>
      <vt:lpstr>4. Operation Band </vt:lpstr>
      <vt:lpstr>SP1</vt:lpstr>
      <vt:lpstr>SP2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766</cp:revision>
  <cp:lastPrinted>1601-01-01T00:00:00Z</cp:lastPrinted>
  <dcterms:created xsi:type="dcterms:W3CDTF">2015-10-31T00:33:08Z</dcterms:created>
  <dcterms:modified xsi:type="dcterms:W3CDTF">2018-05-07T07:51:08Z</dcterms:modified>
</cp:coreProperties>
</file>