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6"/>
  </p:notesMasterIdLst>
  <p:handoutMasterIdLst>
    <p:handoutMasterId r:id="rId17"/>
  </p:handoutMasterIdLst>
  <p:sldIdLst>
    <p:sldId id="256" r:id="rId5"/>
    <p:sldId id="276" r:id="rId6"/>
    <p:sldId id="273" r:id="rId7"/>
    <p:sldId id="299" r:id="rId8"/>
    <p:sldId id="325" r:id="rId9"/>
    <p:sldId id="330" r:id="rId10"/>
    <p:sldId id="331" r:id="rId11"/>
    <p:sldId id="323" r:id="rId12"/>
    <p:sldId id="284" r:id="rId13"/>
    <p:sldId id="324" r:id="rId14"/>
    <p:sldId id="329" r:id="rId15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ang, Rui" initials="YR" lastIdx="20" clrIdx="0">
    <p:extLst>
      <p:ext uri="{19B8F6BF-5375-455C-9EA6-DF929625EA0E}">
        <p15:presenceInfo xmlns:p15="http://schemas.microsoft.com/office/powerpoint/2012/main" userId="S-1-5-21-1844237615-1580818891-725345543-5130" providerId="AD"/>
      </p:ext>
    </p:extLst>
  </p:cmAuthor>
  <p:cmAuthor id="2" name="Levy, Joseph S" initials="LJS" lastIdx="7" clrIdx="1">
    <p:extLst>
      <p:ext uri="{19B8F6BF-5375-455C-9EA6-DF929625EA0E}">
        <p15:presenceInfo xmlns:p15="http://schemas.microsoft.com/office/powerpoint/2012/main" userId="S-1-5-21-1844237615-1580818891-725345543-5204" providerId="AD"/>
      </p:ext>
    </p:extLst>
  </p:cmAuthor>
  <p:cmAuthor id="3" name="Lou, Hanqing" initials="LH" lastIdx="9" clrIdx="2">
    <p:extLst>
      <p:ext uri="{19B8F6BF-5375-455C-9EA6-DF929625EA0E}">
        <p15:presenceInfo xmlns:p15="http://schemas.microsoft.com/office/powerpoint/2012/main" userId="S-1-5-21-1844237615-1580818891-725345543-194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1751" autoAdjust="0"/>
    <p:restoredTop sz="94619" autoAdjust="0"/>
  </p:normalViewPr>
  <p:slideViewPr>
    <p:cSldViewPr>
      <p:cViewPr varScale="1">
        <p:scale>
          <a:sx n="64" d="100"/>
          <a:sy n="64" d="100"/>
        </p:scale>
        <p:origin x="108" y="3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1" d="100"/>
          <a:sy n="51" d="100"/>
        </p:scale>
        <p:origin x="2680" y="2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5/6/2018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82724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3971156" y="96838"/>
            <a:ext cx="2308994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802.11-15/1065r1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137289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4475213" y="8985250"/>
            <a:ext cx="1804938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802.11-yy/1065r1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7961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09601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55816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831888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37687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824977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37242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dirty="0"/>
              <a:t>doc.: IEEE 802.11-15/1065r1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45657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1629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802.11-15/1065r1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dirty="0"/>
              <a:t>May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GB"/>
              <a:t>Xiaofei Wang (InterDigital)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16499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/>
              <a:t>Draft: UL Overhead Analysis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5211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Xiaofei Wang (InterDigital)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1007797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802.11-18/0830r0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907262" y="288875"/>
            <a:ext cx="2303451" cy="273050"/>
          </a:xfrm>
        </p:spPr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STA wake up using BSS Parameter Update Counter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09800" y="173598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2018-05-07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729191"/>
              </p:ext>
            </p:extLst>
          </p:nvPr>
        </p:nvGraphicFramePr>
        <p:xfrm>
          <a:off x="2324100" y="3932238"/>
          <a:ext cx="7437438" cy="2281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44" name="Document" r:id="rId4" imgW="8240744" imgH="2528378" progId="Word.Document.8">
                  <p:embed/>
                </p:oleObj>
              </mc:Choice>
              <mc:Fallback>
                <p:oleObj name="Document" r:id="rId4" imgW="8240744" imgH="2528378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24100" y="3932238"/>
                        <a:ext cx="7437438" cy="2281237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8988" y="3030438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1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Do you agree that the current value of BPUC (BSS Parameter Update Counter) should be indicated to the STA before it enters WUR mode: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Y/N/A:</a:t>
            </a:r>
          </a:p>
        </p:txBody>
      </p:sp>
    </p:spTree>
    <p:extLst>
      <p:ext uri="{BB962C8B-B14F-4D97-AF65-F5344CB8AC3E}">
        <p14:creationId xmlns:p14="http://schemas.microsoft.com/office/powerpoint/2010/main" val="89637120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SP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395" y="1548036"/>
            <a:ext cx="7770813" cy="4113213"/>
          </a:xfrm>
        </p:spPr>
        <p:txBody>
          <a:bodyPr/>
          <a:lstStyle/>
          <a:p>
            <a:pPr marL="0" indent="0"/>
            <a:r>
              <a:rPr lang="en-US" dirty="0"/>
              <a:t>Which option of indicating the current value of BPUC do you prefer?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1: BPUC is indicated as a part of WUR negotiation process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2: BPUC is indicted as a part of WUR Operation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3: BPUC is derived from another counter, e.g., AP-CSN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4. Abstain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1/2/3/4:</a:t>
            </a:r>
          </a:p>
        </p:txBody>
      </p:sp>
    </p:spTree>
    <p:extLst>
      <p:ext uri="{BB962C8B-B14F-4D97-AF65-F5344CB8AC3E}">
        <p14:creationId xmlns:p14="http://schemas.microsoft.com/office/powerpoint/2010/main" val="3238914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06B781AF-4CCF-49B0-A572-DE54FBE5D942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7" name="Rectangle 1"/>
          <p:cNvSpPr txBox="1">
            <a:spLocks noChangeArrowheads="1"/>
          </p:cNvSpPr>
          <p:nvPr/>
        </p:nvSpPr>
        <p:spPr bwMode="auto">
          <a:xfrm>
            <a:off x="2265928" y="648199"/>
            <a:ext cx="7772400" cy="10668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Abstract</a:t>
            </a:r>
          </a:p>
        </p:txBody>
      </p: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2247106" y="2276872"/>
            <a:ext cx="7772400" cy="3682752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indent="0"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kern="0" dirty="0"/>
              <a:t>In this contribution, we discuss the need to indicate the current value of the BSS Parameter update counter to WUR STAs. In addition, we evaluate several options for such an indication.</a:t>
            </a:r>
          </a:p>
        </p:txBody>
      </p:sp>
    </p:spTree>
    <p:extLst>
      <p:ext uri="{BB962C8B-B14F-4D97-AF65-F5344CB8AC3E}">
        <p14:creationId xmlns:p14="http://schemas.microsoft.com/office/powerpoint/2010/main" val="3800146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347564"/>
            <a:ext cx="7770813" cy="1065213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31504" y="1187996"/>
            <a:ext cx="8928992" cy="483329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802.11ba agreed to use a counter in wake up frames to indicate BSS parameters update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</a:t>
            </a:r>
            <a:r>
              <a:rPr lang="en-GB" dirty="0"/>
              <a:t>AP indicates a BSS parameter update by incrementing a counter in the wake-up frame.</a:t>
            </a:r>
            <a:r>
              <a:rPr lang="en-US" dirty="0"/>
              <a:t>” [1]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“A counter subfield of a WUR wake-up frame is defined as an unsigned integer initialized to 0, that increments when a critical update to the PCR’s BSS parameters has occurred. The size of the counter subfield is TBD.” [2]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Prior contributions have mentioned that the length of the Counter field may be 1 or 4 bits [4]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order to wake up a STA correctly, the STA needs to know the current value of the BSS Parameter Update Counter (BPUC)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discuss a few options to indicate the current value of BPUC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714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1464" y="347564"/>
            <a:ext cx="9505057" cy="1065213"/>
          </a:xfrm>
        </p:spPr>
        <p:txBody>
          <a:bodyPr/>
          <a:lstStyle/>
          <a:p>
            <a:r>
              <a:rPr lang="en-US" dirty="0"/>
              <a:t>The need to indicate the current BPUC value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33274" y="1412777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What if a WUR STA does not know the current BPUC value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When in WUR mode, the STA receives a WUR frame containing a BPUC value, it does not know whether it needs to wake up to listen to the PCR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wakes up, it may be very wasteful in energy cost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If the STA doesn’t wake up, it may miss an essential BSS wide parameter update, particularly if it has a very long duty cycle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It is easier to inform the STA the current BPUC value prior to the STA enters WUR mode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The current value of BPUC is provided to the STA using PCR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The current value of BPUC is derived from an existing counter value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61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19536" y="1124745"/>
            <a:ext cx="8424936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value of BPUC can be indicated by the AP using PCR: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1. AP provides the current BPUC value as part of WUR negotiation process: e.g., in WUR Action frames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2. AP provides the current BPUC value as part of the WUR Operation element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Straightforward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1: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Might be somewhat repetitive compared to previously defined signaling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44997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2 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current value of BPUC can also be derived from other Counter values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Two existing counters in the 802.11 spec are defined to provide similar function as BPUC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AP-CSN (AP Configuration Sequence Number) is defined in 802.11ai, which can be included in general 802.11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Change Sequence is defined in 802.11ah, and is only included S1G beacons (Sub 1 GHz)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AP-CSN seems to be more suitable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Already defined in general 802.11 beacons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Serves very similar purpose as BPUC: AP-CSN is increased if non-dynamic BSS parameters (e.g., TSF timer, TIM) are changed and its function is to inform STAs of critical update to BSS parameters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Details are described in Section 11.1.4.3.10 [3]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44018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59496" y="347564"/>
            <a:ext cx="9433047" cy="1065213"/>
          </a:xfrm>
        </p:spPr>
        <p:txBody>
          <a:bodyPr/>
          <a:lstStyle/>
          <a:p>
            <a:r>
              <a:rPr lang="en-US" dirty="0"/>
              <a:t>Indicating current BPUC value: Option 2 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03512" y="1124745"/>
            <a:ext cx="8640960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BPUC may be derived from AP-CSN (1 byte), e.g.: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BPUC could be the n LSB of AP-CSN, with n ≥ 1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BPUC could be a compressed version of AP-CSN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Advantage of Option 2: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AP-CSN is already defined for very similar purposes as that of BPUC; no need to redo the work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Disadvantage of Option 2: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May need to mandate AP-CSN for WUR capable APs;</a:t>
            </a:r>
          </a:p>
          <a:p>
            <a:pPr marL="457200" lvl="1" indent="0" algn="ctr"/>
            <a:endParaRPr lang="en-US" dirty="0"/>
          </a:p>
          <a:p>
            <a:pPr marL="457200" lvl="1" indent="0"/>
            <a:endParaRPr lang="en-US" dirty="0"/>
          </a:p>
          <a:p>
            <a:pPr lvl="2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920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3493" y="729495"/>
            <a:ext cx="7770813" cy="1065213"/>
          </a:xfrm>
        </p:spPr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Xiaofei Wang (</a:t>
            </a:r>
            <a:r>
              <a:rPr lang="en-GB" dirty="0" err="1"/>
              <a:t>InterDigital</a:t>
            </a:r>
            <a:r>
              <a:rPr lang="en-GB" dirty="0"/>
              <a:t>)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487488" y="1548036"/>
            <a:ext cx="9000999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 WUR STA should be informed of the current value of BPUC before it enters WUR mode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We discussed two options to indicate the current value of BPUC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1: direct indication by the AP, e.g.: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As a part of the WUR negotiation process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Indicated in WUR Operation element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Option 2: BPUC is derived from other counter values, e.g., AP-CSN</a:t>
            </a:r>
          </a:p>
        </p:txBody>
      </p:sp>
    </p:spTree>
    <p:extLst>
      <p:ext uri="{BB962C8B-B14F-4D97-AF65-F5344CB8AC3E}">
        <p14:creationId xmlns:p14="http://schemas.microsoft.com/office/powerpoint/2010/main" val="3909937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2018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Xiaofei Wang (InterDigital)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F5D8E26B-7BCF-4D25-9C89-0168A6618F18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6" name="Rectangle 1"/>
          <p:cNvSpPr txBox="1">
            <a:spLocks noChangeArrowheads="1"/>
          </p:cNvSpPr>
          <p:nvPr/>
        </p:nvSpPr>
        <p:spPr>
          <a:xfrm>
            <a:off x="2209800" y="685800"/>
            <a:ext cx="7772400" cy="1066800"/>
          </a:xfrm>
          <a:prstGeom prst="rect">
            <a:avLst/>
          </a:prstGeom>
          <a:ln/>
        </p:spPr>
        <p:txBody>
          <a:bodyPr/>
          <a:lstStyle>
            <a:lvl1pPr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+mj-lt"/>
                <a:ea typeface="+mj-ea"/>
                <a:cs typeface="+mj-cs"/>
              </a:defRPr>
            </a:lvl1pPr>
            <a:lvl2pPr marL="742950" indent="-28575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2pPr>
            <a:lvl3pPr marL="1143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3pPr>
            <a:lvl4pPr marL="1600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4pPr>
            <a:lvl5pPr marL="20574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5pPr>
            <a:lvl6pPr marL="25146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6pPr>
            <a:lvl7pPr marL="29718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7pPr>
            <a:lvl8pPr marL="34290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8pPr>
            <a:lvl9pPr marL="3886200" indent="-228600" algn="ctr" defTabSz="449263" rtl="0" eaLnBrk="1" fontAlgn="base" hangingPunct="1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3200" b="1">
                <a:solidFill>
                  <a:srgbClr val="000000"/>
                </a:solidFill>
                <a:latin typeface="Times New Roman" pitchFamily="16" charset="0"/>
                <a:ea typeface="MS Gothic" charset="-128"/>
              </a:defRPr>
            </a:lvl9pPr>
          </a:lstStyle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kern="0" dirty="0"/>
              <a:t>References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1703512" y="1700809"/>
            <a:ext cx="8784976" cy="4208463"/>
          </a:xfrm>
          <a:prstGeom prst="rect">
            <a:avLst/>
          </a:prstGeom>
          <a:ln/>
        </p:spPr>
        <p:txBody>
          <a:bodyPr/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0" indent="0"/>
            <a:r>
              <a:rPr lang="en-US" sz="2000" kern="0" dirty="0"/>
              <a:t>[1] 11-17/575r11, 802.11ba Specification Framework Document,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[2] IEEE P802.11ba Draft 0.2, Mar.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[3] IEEE P802.11RevMD Draft 1.0, Feb. 2018</a:t>
            </a:r>
          </a:p>
          <a:p>
            <a:pPr marL="0" indent="0"/>
            <a:endParaRPr lang="en-US" sz="2000" kern="0" dirty="0"/>
          </a:p>
          <a:p>
            <a:pPr marL="0" indent="0"/>
            <a:r>
              <a:rPr lang="en-US" sz="2000" kern="0" dirty="0"/>
              <a:t>[4] 11-18/437r2, BSS Parameters </a:t>
            </a:r>
            <a:r>
              <a:rPr lang="en-US" sz="2000" kern="0"/>
              <a:t>Update Notification </a:t>
            </a:r>
            <a:r>
              <a:rPr lang="en-US" sz="2000" kern="0" dirty="0"/>
              <a:t>Follow Up, Mar. 2018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356821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11-14-xxxx-00-00ax_Overhead_Analysis_Draft.potx" id="{58D38F92-CE47-49A6-8D55-B6F683F34CA5}" vid="{B11CDA16-73AE-4FE4-927E-073FD3DED5C1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8B519F59218FD4E88B58DE214C6B6C1" ma:contentTypeVersion="0" ma:contentTypeDescription="Create a new document." ma:contentTypeScope="" ma:versionID="f0f002001fb3fd8d0b30a99e294d4221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1b05d82d297216baf5b26c55225140d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3A2646E-62E3-4149-BBD2-CBA4DEF136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49B6FD7-A7EF-4FFA-B3AA-4E285A044B96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40C680F0-332A-4214-AC5B-BC3BBD5CFB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16773</TotalTime>
  <Words>1091</Words>
  <Application>Microsoft Office PowerPoint</Application>
  <PresentationFormat>Widescreen</PresentationFormat>
  <Paragraphs>154</Paragraphs>
  <Slides>11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 Unicode MS</vt:lpstr>
      <vt:lpstr>MS Gothic</vt:lpstr>
      <vt:lpstr>Arial</vt:lpstr>
      <vt:lpstr>Times New Roman</vt:lpstr>
      <vt:lpstr>Office Theme</vt:lpstr>
      <vt:lpstr>Document</vt:lpstr>
      <vt:lpstr>STA wake up using BSS Parameter Update Counter</vt:lpstr>
      <vt:lpstr>PowerPoint Presentation</vt:lpstr>
      <vt:lpstr>Introduction</vt:lpstr>
      <vt:lpstr>The need to indicate the current BPUC value</vt:lpstr>
      <vt:lpstr>Indicating current BPUC value: Option 1</vt:lpstr>
      <vt:lpstr>Indicating current BPUC value: Option 2 (1)</vt:lpstr>
      <vt:lpstr>Indicating current BPUC value: Option 2 (2)</vt:lpstr>
      <vt:lpstr>Conclusion</vt:lpstr>
      <vt:lpstr>PowerPoint Presentation</vt:lpstr>
      <vt:lpstr>SP 1</vt:lpstr>
      <vt:lpstr>SP 2</vt:lpstr>
    </vt:vector>
  </TitlesOfParts>
  <Company>InterDigital Communication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 Wake up using BSS Update Counter</dc:title>
  <dc:creator>Xiaofei.Wang@InterDigital.com</dc:creator>
  <cp:lastModifiedBy>Wang, Xiaofei (Clement)</cp:lastModifiedBy>
  <cp:revision>300</cp:revision>
  <cp:lastPrinted>1601-01-01T00:00:00Z</cp:lastPrinted>
  <dcterms:created xsi:type="dcterms:W3CDTF">2014-04-14T10:59:07Z</dcterms:created>
  <dcterms:modified xsi:type="dcterms:W3CDTF">2018-05-07T02:31:48Z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0x01010068B519F59218FD4E88B58DE214C6B6C1</vt:lpwstr>
  </property>
</Properties>
</file>