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51" r:id="rId2"/>
    <p:sldId id="378" r:id="rId3"/>
    <p:sldId id="396" r:id="rId4"/>
    <p:sldId id="410" r:id="rId5"/>
    <p:sldId id="414" r:id="rId6"/>
    <p:sldId id="399" r:id="rId7"/>
    <p:sldId id="406" r:id="rId8"/>
    <p:sldId id="368" r:id="rId9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0" autoAdjust="0"/>
    <p:restoredTop sz="95128" autoAdjust="0"/>
  </p:normalViewPr>
  <p:slideViewPr>
    <p:cSldViewPr>
      <p:cViewPr varScale="1">
        <p:scale>
          <a:sx n="116" d="100"/>
          <a:sy n="116" d="100"/>
        </p:scale>
        <p:origin x="121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521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105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23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20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61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9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May,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May, 2018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May, 2018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May, 2018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May, 2018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May,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802.11-18/0827r1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May, 2018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mtClean="0"/>
              <a:t>WUR frame for FDMA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2018-05-07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T</a:t>
            </a:r>
            <a:r>
              <a:rPr lang="en-GB" altLang="ko-KR" dirty="0"/>
              <a:t>he concept of FDMA transmission scheme</a:t>
            </a:r>
            <a:r>
              <a:rPr lang="ko-KR" altLang="ko-KR" dirty="0"/>
              <a:t> </a:t>
            </a:r>
            <a:r>
              <a:rPr lang="en-US" altLang="ko-KR" dirty="0"/>
              <a:t>has been proposed in the current </a:t>
            </a:r>
            <a:r>
              <a:rPr lang="en-US" altLang="ko-KR"/>
              <a:t>SFD </a:t>
            </a:r>
            <a:r>
              <a:rPr lang="en-US" altLang="ko-KR" smtClean="0"/>
              <a:t>[1], [2]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Each </a:t>
            </a:r>
            <a:r>
              <a:rPr lang="en-US" altLang="ko-KR"/>
              <a:t>20MHz only contains one 4MHz sub-channel for wake-up signal </a:t>
            </a:r>
            <a:r>
              <a:rPr lang="en-US" altLang="ko-KR" smtClean="0"/>
              <a:t>transmission</a:t>
            </a:r>
            <a:endParaRPr lang="en-US" altLang="ko-KR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Basic concept for FDMA is </a:t>
            </a:r>
            <a:r>
              <a:rPr lang="en-US" altLang="ko-KR" dirty="0"/>
              <a:t>specified, however, detailed procedures are not </a:t>
            </a:r>
            <a:r>
              <a:rPr lang="en-US" altLang="ko-KR"/>
              <a:t>specified </a:t>
            </a:r>
            <a:r>
              <a:rPr lang="en-US" altLang="ko-KR" smtClean="0"/>
              <a:t>yet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There has been an issue regarding padding if durations of FDMA WUR frames are different</a:t>
            </a:r>
            <a:endParaRPr lang="en-US" altLang="ko-KR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One </a:t>
            </a:r>
            <a:r>
              <a:rPr lang="en-US" altLang="ko-KR" dirty="0"/>
              <a:t>of unspecified procedure is how to deal with the case when there is no STAs to be waken up in </a:t>
            </a:r>
            <a:r>
              <a:rPr lang="en-US" altLang="ko-KR"/>
              <a:t>the </a:t>
            </a:r>
            <a:r>
              <a:rPr lang="en-US" altLang="ko-KR" smtClean="0"/>
              <a:t>PCR primary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In </a:t>
            </a:r>
            <a:r>
              <a:rPr lang="en-US" altLang="ko-KR" dirty="0">
                <a:solidFill>
                  <a:schemeClr val="tx1"/>
                </a:solidFill>
              </a:rPr>
              <a:t>this contribution…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First, we examine a primary channel interruption problem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Next, we </a:t>
            </a:r>
            <a:r>
              <a:rPr lang="en-US" altLang="ko-KR">
                <a:solidFill>
                  <a:schemeClr val="tx1"/>
                </a:solidFill>
              </a:rPr>
              <a:t>suggest </a:t>
            </a:r>
            <a:r>
              <a:rPr lang="en-US" altLang="ko-KR" smtClean="0">
                <a:solidFill>
                  <a:schemeClr val="tx1"/>
                </a:solidFill>
              </a:rPr>
              <a:t>WUR Null frame, a new type of WUR frame to </a:t>
            </a:r>
            <a:r>
              <a:rPr lang="en-US" altLang="ko-KR">
                <a:solidFill>
                  <a:schemeClr val="tx1"/>
                </a:solidFill>
              </a:rPr>
              <a:t>resolve </a:t>
            </a:r>
            <a:r>
              <a:rPr lang="en-US" altLang="ko-KR" smtClean="0">
                <a:solidFill>
                  <a:schemeClr val="tx1"/>
                </a:solidFill>
              </a:rPr>
              <a:t>it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dirty="0"/>
              <a:t>Primary channel interruption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When the primary channel is vacant, primary </a:t>
            </a:r>
            <a:r>
              <a:rPr lang="en-US" altLang="ko-KR" dirty="0"/>
              <a:t>channel interruption problem can be occurred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As shown below</a:t>
            </a:r>
            <a:r>
              <a:rPr lang="en-US" altLang="ko-KR"/>
              <a:t>, </a:t>
            </a:r>
            <a:r>
              <a:rPr lang="en-US" altLang="ko-KR" smtClean="0"/>
              <a:t>STAs </a:t>
            </a:r>
            <a:r>
              <a:rPr lang="en-US" altLang="ko-KR" dirty="0"/>
              <a:t>can cut in on primary channel while the AP is transmitting </a:t>
            </a:r>
            <a:r>
              <a:rPr lang="en-US" altLang="ko-KR"/>
              <a:t>WUR signal </a:t>
            </a:r>
            <a:r>
              <a:rPr lang="en-US" altLang="ko-KR" smtClean="0"/>
              <a:t>if there </a:t>
            </a:r>
            <a:r>
              <a:rPr lang="en-US" altLang="ko-KR"/>
              <a:t>is no STAs to be waken up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MAC efficiency will decrease in this </a:t>
            </a:r>
            <a:r>
              <a:rPr lang="en-US" altLang="ko-KR"/>
              <a:t>situation since </a:t>
            </a:r>
            <a:r>
              <a:rPr lang="en-US" altLang="ko-KR" smtClean="0"/>
              <a:t>channel </a:t>
            </a:r>
            <a:r>
              <a:rPr lang="en-US" altLang="ko-KR"/>
              <a:t>access </a:t>
            </a:r>
            <a:r>
              <a:rPr lang="en-US" altLang="ko-KR" smtClean="0"/>
              <a:t>opportunity decreases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May, 2018</a:t>
            </a:r>
            <a:endParaRPr lang="en-GB" dirty="0"/>
          </a:p>
        </p:txBody>
      </p:sp>
      <p:pic>
        <p:nvPicPr>
          <p:cNvPr id="12" name="그림 11">
            <a:extLst>
              <a:ext uri="{FF2B5EF4-FFF2-40B4-BE49-F238E27FC236}">
                <a16:creationId xmlns="" xmlns:a16="http://schemas.microsoft.com/office/drawing/2014/main" id="{14CFE86B-4D90-9943-BFD5-DD56CA6043D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297" y="3835083"/>
            <a:ext cx="5399405" cy="24498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273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WUR Null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When there is no STA to be waken up in primary channel, the AP transmit a WUR Null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Use another type ID for WUR null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Once the STAs on primary 20MHz channel detect a frame that is WUR Null frame, they can sleep after decoding FC in the MAC header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STAs </a:t>
            </a:r>
            <a:r>
              <a:rPr lang="en-US" altLang="ko-KR">
                <a:solidFill>
                  <a:schemeClr val="tx1"/>
                </a:solidFill>
              </a:rPr>
              <a:t>on the primary channel can detect that the channel is busy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May, 2018</a:t>
            </a:r>
            <a:endParaRPr lang="en-GB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4005064"/>
            <a:ext cx="5184576" cy="239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16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WUR Null frame format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WUR Null frame follows a form of WUR frame as follows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One part of Type subfield is assigned for WUR Null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The duration of WUR Null frame plus padding is longer than that of WUR Wake-up frames in other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WUR Null frame is transmitted in LDR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FCS doesn’t need to be included since transmission in LDR is relatively reliable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Padding symbols are TBD and Padding follows WUR Null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mtClean="0"/>
          </a:p>
          <a:p>
            <a:r>
              <a:rPr lang="en-US" altLang="ko-KR" smtClean="0"/>
              <a:t> 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May, 2018</a:t>
            </a:r>
            <a:endParaRPr lang="en-GB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222" y="4256277"/>
            <a:ext cx="7803556" cy="2219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32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Primary channel interruption problem should be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Primary channel interruption problem can harm overall MAC efficiency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In order to deal with the primary channel interruption problem, we suggest WUR Null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Using WUR Null frame, primary channel interruption problem can be avoided as well as the STAs on primary 20MHz don’t have to waste power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4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Straw Poll 1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</a:t>
            </a:r>
            <a:r>
              <a:rPr lang="en-US" altLang="ko-KR"/>
              <a:t>to </a:t>
            </a:r>
            <a:r>
              <a:rPr lang="en-US" altLang="ko-KR" smtClean="0"/>
              <a:t>define a WUR Null frame as shown in Slide 5?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Y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A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45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6088" indent="-446088"/>
            <a:r>
              <a:rPr lang="en-US" altLang="ko-KR"/>
              <a:t>[1] </a:t>
            </a:r>
            <a:r>
              <a:rPr lang="en-US" altLang="ko-KR" smtClean="0"/>
              <a:t>11-17/0575r11, </a:t>
            </a:r>
            <a:r>
              <a:rPr lang="en-US" altLang="ko-KR"/>
              <a:t>“Spec framework</a:t>
            </a:r>
            <a:r>
              <a:rPr lang="en-US" altLang="ko-KR" smtClean="0"/>
              <a:t>”</a:t>
            </a:r>
          </a:p>
          <a:p>
            <a:pPr marL="446088" indent="-446088"/>
            <a:r>
              <a:rPr lang="en-US" altLang="ko-KR"/>
              <a:t>[2] 11-17/1625r6, </a:t>
            </a:r>
            <a:r>
              <a:rPr lang="en-US" altLang="ko-KR" smtClean="0"/>
              <a:t>“Efficient </a:t>
            </a:r>
            <a:r>
              <a:rPr lang="en-US" altLang="ko-KR"/>
              <a:t>FDMA Transmission Schemes for WUR </a:t>
            </a:r>
            <a:r>
              <a:rPr lang="en-US" altLang="ko-KR" smtClean="0"/>
              <a:t>WLAN”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75937</TotalTime>
  <Words>640</Words>
  <Application>Microsoft Office PowerPoint</Application>
  <PresentationFormat>화면 슬라이드 쇼(4:3)</PresentationFormat>
  <Paragraphs>121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굴림</vt:lpstr>
      <vt:lpstr>맑은 고딕</vt:lpstr>
      <vt:lpstr>Arial</vt:lpstr>
      <vt:lpstr>Times New Roman</vt:lpstr>
      <vt:lpstr>Office 테마</vt:lpstr>
      <vt:lpstr>WUR frame for FDMA</vt:lpstr>
      <vt:lpstr>Abstract</vt:lpstr>
      <vt:lpstr>Primary channel interruption</vt:lpstr>
      <vt:lpstr>WUR Null frame</vt:lpstr>
      <vt:lpstr>WUR Null frame format</vt:lpstr>
      <vt:lpstr>Conclusion</vt:lpstr>
      <vt:lpstr>Straw Poll 1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Taewon Song</cp:lastModifiedBy>
  <cp:revision>1010</cp:revision>
  <cp:lastPrinted>2018-02-26T09:36:07Z</cp:lastPrinted>
  <dcterms:created xsi:type="dcterms:W3CDTF">2016-12-14T01:56:24Z</dcterms:created>
  <dcterms:modified xsi:type="dcterms:W3CDTF">2018-05-03T08:18:14Z</dcterms:modified>
</cp:coreProperties>
</file>