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1" r:id="rId3"/>
    <p:sldId id="293" r:id="rId4"/>
    <p:sldId id="302" r:id="rId5"/>
    <p:sldId id="303" r:id="rId6"/>
    <p:sldId id="294" r:id="rId7"/>
    <p:sldId id="306" r:id="rId8"/>
    <p:sldId id="305" r:id="rId9"/>
    <p:sldId id="287" r:id="rId10"/>
    <p:sldId id="288" r:id="rId11"/>
    <p:sldId id="299" r:id="rId12"/>
    <p:sldId id="292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>
        <p:scale>
          <a:sx n="70" d="100"/>
          <a:sy n="70" d="100"/>
        </p:scale>
        <p:origin x="-2730" y="-14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802.11-18/0822r3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May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Channel Access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2018-05-08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884674"/>
              </p:ext>
            </p:extLst>
          </p:nvPr>
        </p:nvGraphicFramePr>
        <p:xfrm>
          <a:off x="520700" y="2828925"/>
          <a:ext cx="8039100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9" name="Document" r:id="rId4" imgW="8687783" imgH="3345631" progId="Word.Document.8">
                  <p:embed/>
                </p:oleObj>
              </mc:Choice>
              <mc:Fallback>
                <p:oleObj name="Document" r:id="rId4" imgW="8687783" imgH="334563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039100" cy="309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transmit the Legacy Preamble and BPSK-Mark followed by a “NULL Signal” on </a:t>
            </a:r>
            <a:r>
              <a:rPr lang="en-SG" dirty="0" smtClean="0"/>
              <a:t>the empty </a:t>
            </a:r>
            <a:r>
              <a:rPr lang="en-SG" dirty="0"/>
              <a:t>WUR </a:t>
            </a:r>
            <a:r>
              <a:rPr lang="en-SG" dirty="0" smtClean="0"/>
              <a:t>channel</a:t>
            </a:r>
            <a:r>
              <a:rPr lang="en-SG" dirty="0" smtClean="0">
                <a:solidFill>
                  <a:srgbClr val="FF0000"/>
                </a:solidFill>
              </a:rPr>
              <a:t> </a:t>
            </a:r>
            <a:r>
              <a:rPr lang="en-SG" dirty="0" smtClean="0"/>
              <a:t>in the Primary 20 MHz </a:t>
            </a:r>
            <a:r>
              <a:rPr lang="en-SG" dirty="0"/>
              <a:t>during WUR FDMA transmission</a:t>
            </a:r>
            <a:r>
              <a:rPr lang="en-SG" dirty="0" smtClean="0"/>
              <a:t>?</a:t>
            </a:r>
          </a:p>
          <a:p>
            <a:pPr lvl="1"/>
            <a:r>
              <a:rPr lang="en-US" sz="1800" dirty="0"/>
              <a:t>The “NULL Signal” may be any signal in WUR waveform that fulfills the following conditions:</a:t>
            </a:r>
          </a:p>
          <a:p>
            <a:pPr lvl="2"/>
            <a:r>
              <a:rPr lang="en-US" sz="1600" dirty="0"/>
              <a:t>Same length as the longest WUR Signal within the WUR </a:t>
            </a:r>
            <a:r>
              <a:rPr lang="en-US" sz="1600" dirty="0" smtClean="0"/>
              <a:t>PPDUs</a:t>
            </a:r>
            <a:endParaRPr lang="en-US" sz="1600" dirty="0"/>
          </a:p>
          <a:p>
            <a:endParaRPr lang="en-US" dirty="0" smtClean="0"/>
          </a:p>
          <a:p>
            <a:r>
              <a:rPr lang="en-US" dirty="0" smtClean="0"/>
              <a:t>9Y/1N/3A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“puncture” </a:t>
            </a:r>
            <a:r>
              <a:rPr lang="en-SG" dirty="0" smtClean="0"/>
              <a:t>WUR </a:t>
            </a:r>
            <a:r>
              <a:rPr lang="en-SG" dirty="0"/>
              <a:t>channels during WUR FDMA </a:t>
            </a:r>
            <a:r>
              <a:rPr lang="en-SG" dirty="0" smtClean="0"/>
              <a:t>transmission</a:t>
            </a:r>
            <a:r>
              <a:rPr lang="en-US" dirty="0" smtClean="0"/>
              <a:t>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r>
              <a:rPr lang="en-US" dirty="0" smtClean="0"/>
              <a:t>Not run.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7/1625r6 - </a:t>
            </a:r>
            <a:r>
              <a:rPr kumimoji="1" lang="de-DE" sz="1800" b="0" dirty="0">
                <a:solidFill>
                  <a:srgbClr val="000000"/>
                </a:solidFill>
              </a:rPr>
              <a:t>Efficient FDMA MU Transmission Schemes for WUR </a:t>
            </a:r>
            <a:r>
              <a:rPr kumimoji="1" lang="de-DE" sz="1800" b="0" dirty="0" smtClean="0">
                <a:solidFill>
                  <a:srgbClr val="000000"/>
                </a:solidFill>
              </a:rPr>
              <a:t>WLAN</a:t>
            </a:r>
          </a:p>
          <a:p>
            <a:pPr marL="0" lvl="0" indent="0">
              <a:buNone/>
            </a:pPr>
            <a:r>
              <a:rPr kumimoji="1" lang="de-DE" sz="1800" b="0" dirty="0" smtClean="0">
                <a:solidFill>
                  <a:srgbClr val="000000"/>
                </a:solidFill>
              </a:rPr>
              <a:t>[2]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8/0113r0 </a:t>
            </a:r>
            <a:r>
              <a:rPr kumimoji="1" lang="en-SG" sz="1800" b="0" dirty="0">
                <a:solidFill>
                  <a:srgbClr val="000000"/>
                </a:solidFill>
              </a:rPr>
              <a:t>- WUR Beacon transmission 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82025" cy="60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The concept of WUR FDMA transmission has been accepted [1]</a:t>
            </a:r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8762"/>
            <a:ext cx="3962399" cy="1746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80241"/>
            <a:ext cx="4494525" cy="236315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599" y="4424280"/>
            <a:ext cx="8685525" cy="167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Each 20MHz only contain one 4MHz sub-channel for wake-up signal transmission. </a:t>
            </a:r>
          </a:p>
          <a:p>
            <a:r>
              <a:rPr lang="en-US" sz="1800" b="0" dirty="0" smtClean="0"/>
              <a:t>Similar to 11ax’s 20MHz only operation, one wake-up receiver can stay in one of the sub-channel in wide bandwidth. </a:t>
            </a:r>
            <a:endParaRPr lang="en-US" sz="1800" b="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814" y="5562600"/>
            <a:ext cx="85820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this contribution we discuss some Channel Access issues related to WUR FDMA transmission.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(1/3)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373481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WUR FDMA transmission is possible only when multiple WUR operating channels are defined in a BSS and WUR STAs are assigned to different WUR operating channels.</a:t>
            </a:r>
          </a:p>
          <a:p>
            <a:pPr marL="0" indent="0">
              <a:buNone/>
            </a:pPr>
            <a:r>
              <a:rPr lang="en-US" altLang="ko-KR" sz="2000" b="0" u="sng" dirty="0" smtClean="0"/>
              <a:t>Example:</a:t>
            </a:r>
            <a:r>
              <a:rPr lang="en-US" altLang="ko-KR" sz="2000" b="0" dirty="0" smtClean="0"/>
              <a:t> 4 WUR channels are assigned within the PCR bandwidth in a 80 MHz BSS.</a:t>
            </a:r>
            <a:endParaRPr lang="en-US" altLang="ko-KR" sz="18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409575" y="5791200"/>
            <a:ext cx="85820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1800" b="0" dirty="0" smtClean="0"/>
              <a:t>A related topic of WUR </a:t>
            </a:r>
            <a:r>
              <a:rPr lang="en-SG" altLang="ko-KR" sz="1800" b="0" dirty="0"/>
              <a:t>Beacon transmission on multiple WUR channels is discussed in </a:t>
            </a:r>
            <a:r>
              <a:rPr lang="en-SG" altLang="ko-KR" sz="1800" b="0" dirty="0" smtClean="0"/>
              <a:t>[2]. We only focus on FDMA channel access issues in this contribution.</a:t>
            </a:r>
            <a:endParaRPr lang="en-US" altLang="ko-KR" sz="1600" b="0" u="sng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43000" y="2743200"/>
            <a:ext cx="7842302" cy="2971800"/>
            <a:chOff x="1143000" y="2743200"/>
            <a:chExt cx="78423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STA1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99008" y="3968449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 smtClean="0"/>
              <a:t>WUR FDMA transmission enhances the efficiency of multi-user wake-up operations. However, very often AP may only need to wake a subset of WUR STAs due to different traffic needs, different duty cycle periodicity and so on. </a:t>
            </a:r>
          </a:p>
          <a:p>
            <a:pPr marL="0" indent="0">
              <a:buNone/>
            </a:pPr>
            <a:r>
              <a:rPr lang="en-US" altLang="ko-KR" sz="1800" b="0" u="sng" dirty="0" smtClean="0"/>
              <a:t>Example</a:t>
            </a:r>
            <a:r>
              <a:rPr lang="en-US" altLang="ko-KR" sz="1800" b="0" dirty="0"/>
              <a:t>:</a:t>
            </a:r>
            <a:r>
              <a:rPr lang="en-US" altLang="ko-KR" sz="1800" b="0" dirty="0" smtClean="0"/>
              <a:t> AP only needs to wake STA3 and STA4 assigned on the secondary 40 MHz channel.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486400"/>
            <a:ext cx="906779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2000" b="0" dirty="0" smtClean="0"/>
              <a:t>802.11 channel access rules does not allow the above WUR FDMA transmission. </a:t>
            </a:r>
            <a:r>
              <a:rPr lang="en-US" altLang="ko-KR" sz="2000" b="0" dirty="0"/>
              <a:t>WUR transmissions to STA3 or STA4 is </a:t>
            </a:r>
            <a:r>
              <a:rPr lang="en-US" altLang="ko-KR" sz="2000" b="0" dirty="0" smtClean="0"/>
              <a:t>not possible when P20 or S20 is empty.</a:t>
            </a:r>
            <a:endParaRPr lang="en-SG" altLang="ko-KR" sz="20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Issue-1: How </a:t>
            </a:r>
            <a:r>
              <a:rPr lang="en-SG" altLang="ko-KR" sz="1800" dirty="0"/>
              <a:t>to enable WUR FDMA </a:t>
            </a:r>
            <a:r>
              <a:rPr lang="en-SG" altLang="ko-KR" sz="1800" dirty="0" smtClean="0"/>
              <a:t>transmission in the presence of empty WUR channels?</a:t>
            </a:r>
            <a:endParaRPr lang="en-US" altLang="ko-KR" sz="1800" u="sng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514600"/>
            <a:ext cx="8147102" cy="2971800"/>
            <a:chOff x="838200" y="2743200"/>
            <a:chExt cx="81471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8382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942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099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942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099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82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74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674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74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674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12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85992" y="3420326"/>
              <a:ext cx="4238608" cy="923074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HGP創英角ｺﾞｼｯｸUB"/>
                </a:rPr>
                <a:t>Empty WUR Channels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8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19086" y="1219201"/>
            <a:ext cx="8582025" cy="762000"/>
          </a:xfrm>
        </p:spPr>
        <p:txBody>
          <a:bodyPr/>
          <a:lstStyle/>
          <a:p>
            <a:pPr marL="0" indent="0">
              <a:buNone/>
            </a:pPr>
            <a:r>
              <a:rPr lang="en-SG" altLang="ko-KR" sz="1800" b="0" dirty="0" smtClean="0"/>
              <a:t>In the presence of activities on non-primary channels, only </a:t>
            </a:r>
            <a:r>
              <a:rPr lang="en-SG" altLang="ko-KR" sz="1800" b="0" dirty="0"/>
              <a:t>the following 3 </a:t>
            </a:r>
            <a:r>
              <a:rPr lang="en-SG" altLang="ko-KR" sz="1800" b="0" dirty="0" smtClean="0"/>
              <a:t>WUR FDMA transmission scenarios are </a:t>
            </a:r>
            <a:r>
              <a:rPr lang="en-SG" altLang="ko-KR" sz="1800" b="0" dirty="0"/>
              <a:t>possible for the above </a:t>
            </a:r>
            <a:r>
              <a:rPr lang="en-SG" altLang="ko-KR" sz="1800" b="0" dirty="0" smtClean="0"/>
              <a:t>example when the IEEE 802.11 wide-band channel access rule is followed: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181600"/>
            <a:ext cx="906779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ko-KR" sz="1800" b="0" dirty="0" smtClean="0"/>
              <a:t>WUR transmissions to STA3 or STA4 is only possible when the entire 80 MHz is idle.</a:t>
            </a:r>
          </a:p>
          <a:p>
            <a:pPr marL="0" indent="0">
              <a:buFontTx/>
              <a:buNone/>
            </a:pPr>
            <a:endParaRPr lang="en-SG" altLang="ko-KR" sz="18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Issue-2: Lower WUR transmission opportunities for STAs assigned to non-primary channels.</a:t>
            </a:r>
            <a:endParaRPr lang="en-US" altLang="ko-KR" sz="18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85060" y="2744361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23207" y="274436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86559" y="260034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85656" y="2751764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49008" y="2607749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655" y="325582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49007" y="311180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88621" y="2734227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51973" y="2590212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8621" y="3238283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51973" y="309426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88621" y="3752769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51973" y="360875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88621" y="4256825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1973" y="4112810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0698" y="3345598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698" y="388168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0698" y="4529753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18382" y="3346296"/>
            <a:ext cx="2137192" cy="209922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549008" y="3860781"/>
            <a:ext cx="2370918" cy="205233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56663" y="4904601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S20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31694" y="4895076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either S40-L or S40-H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60619" y="4885551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Whole 80 MHz is idle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7399" y="221929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1) WUR TX on Primary 20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29649" y="220024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kern="0" dirty="0">
                <a:solidFill>
                  <a:srgbClr val="000000"/>
                </a:solidFill>
              </a:rPr>
              <a:t>2)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40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93151" y="2200240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</a:t>
            </a:r>
            <a:r>
              <a:rPr lang="en-US" b="1" u="sng" kern="0" dirty="0">
                <a:solidFill>
                  <a:srgbClr val="000000"/>
                </a:solidFill>
              </a:rPr>
              <a:t>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Full 80 MHz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95390" y="3856093"/>
            <a:ext cx="2162087" cy="9230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95979" y="4237410"/>
            <a:ext cx="2321476" cy="54175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4698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1371600"/>
          </a:xfrm>
        </p:spPr>
        <p:txBody>
          <a:bodyPr/>
          <a:lstStyle/>
          <a:p>
            <a:r>
              <a:rPr lang="en-US" b="0" dirty="0" smtClean="0"/>
              <a:t>The risk of another 802.11 STA starting transmission is high if the Primary 20 MHz is idle.</a:t>
            </a:r>
          </a:p>
          <a:p>
            <a:r>
              <a:rPr lang="en-US" u="sng" dirty="0" smtClean="0"/>
              <a:t>Proposal:</a:t>
            </a:r>
            <a:r>
              <a:rPr lang="en-US" dirty="0" smtClean="0"/>
              <a:t> AP may transmit the Legacy Preamble and BPSK-Mark followed by a “NULL Signal” on the empty WUR channel in the Primary 20 </a:t>
            </a:r>
            <a:r>
              <a:rPr lang="en-US" dirty="0" err="1" smtClean="0"/>
              <a:t>MHz.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52992" y="3124200"/>
            <a:ext cx="7842302" cy="2971800"/>
            <a:chOff x="552992" y="3124200"/>
            <a:chExt cx="7842302" cy="2971800"/>
          </a:xfrm>
        </p:grpSpPr>
        <p:sp>
          <p:nvSpPr>
            <p:cNvPr id="34" name="TextBox 33"/>
            <p:cNvSpPr txBox="1"/>
            <p:nvPr/>
          </p:nvSpPr>
          <p:spPr>
            <a:xfrm>
              <a:off x="552993" y="3719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809001" y="3701377"/>
              <a:ext cx="3262955" cy="253916"/>
            </a:xfrm>
            <a:prstGeom prst="rect">
              <a:avLst/>
            </a:prstGeom>
            <a:solidFill>
              <a:srgbClr val="C3C65A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NULL Signal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824732" y="3503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824731" y="4151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09001" y="4997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24732" y="4799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809001" y="5645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24732" y="5447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2992" y="4343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2992" y="4989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2992" y="5637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2255" y="3693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82254" y="4317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82254" y="4963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82254" y="5611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306055" y="3242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2992" y="3265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539829" y="3693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539828" y="4317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39828" y="4963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539828" y="5611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63629" y="3124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831597" y="435392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09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Discussion on the content of the “NULL Signal”:</a:t>
            </a:r>
            <a:endParaRPr lang="en-US" b="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152400" y="1905000"/>
            <a:ext cx="861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/>
              <a:t>The “NULL Signal” may be any signal in WUR waveform that fulfills the following conditions:</a:t>
            </a:r>
          </a:p>
          <a:p>
            <a:pPr lvl="1"/>
            <a:r>
              <a:rPr lang="en-US" sz="1800" dirty="0" smtClean="0"/>
              <a:t>Same </a:t>
            </a:r>
            <a:r>
              <a:rPr lang="en-US" sz="1800" dirty="0"/>
              <a:t>length as the longest WUR Signal within the WUR </a:t>
            </a:r>
            <a:r>
              <a:rPr lang="en-US" sz="1800" dirty="0" smtClean="0"/>
              <a:t>PPDU</a:t>
            </a:r>
            <a:endParaRPr lang="en-US" sz="1800" dirty="0"/>
          </a:p>
          <a:p>
            <a:pPr lvl="1"/>
            <a:r>
              <a:rPr lang="en-US" sz="1800" dirty="0" smtClean="0"/>
              <a:t>May be disregarded </a:t>
            </a:r>
            <a:r>
              <a:rPr lang="en-US" sz="1800" dirty="0"/>
              <a:t>by WUR </a:t>
            </a:r>
            <a:r>
              <a:rPr lang="en-US" sz="1800" dirty="0" smtClean="0"/>
              <a:t>STAs</a:t>
            </a:r>
          </a:p>
          <a:p>
            <a:pPr lvl="1"/>
            <a:endParaRPr lang="en-US" sz="1800" dirty="0"/>
          </a:p>
          <a:p>
            <a:r>
              <a:rPr lang="en-US" sz="1800" b="0" dirty="0"/>
              <a:t>As an example, the longest WUR Signal within the WUR PPDU may be used as the “NULL Signal</a:t>
            </a:r>
            <a:r>
              <a:rPr lang="en-US" sz="1800" b="0" dirty="0" smtClean="0"/>
              <a:t>”. Alternatively, AP may also choose:</a:t>
            </a:r>
            <a:endParaRPr lang="en-US" sz="1800" b="0" dirty="0"/>
          </a:p>
          <a:p>
            <a:pPr lvl="1"/>
            <a:r>
              <a:rPr lang="en-US" sz="1800" dirty="0"/>
              <a:t>WUR </a:t>
            </a:r>
            <a:r>
              <a:rPr lang="en-US" sz="1800" dirty="0" smtClean="0"/>
              <a:t>Wake-up </a:t>
            </a:r>
            <a:r>
              <a:rPr lang="en-US" sz="1800" dirty="0"/>
              <a:t>frame having </a:t>
            </a:r>
            <a:r>
              <a:rPr lang="en-SG" sz="1800" dirty="0" smtClean="0"/>
              <a:t>an </a:t>
            </a:r>
            <a:r>
              <a:rPr lang="en-SG" sz="1800" dirty="0"/>
              <a:t>unused Wake Up ID</a:t>
            </a:r>
            <a:endParaRPr lang="en-US" sz="1800" dirty="0"/>
          </a:p>
          <a:p>
            <a:pPr lvl="1"/>
            <a:r>
              <a:rPr lang="en-US" sz="1800" dirty="0"/>
              <a:t>WUR Discovery frame</a:t>
            </a:r>
          </a:p>
          <a:p>
            <a:pPr lvl="1"/>
            <a:r>
              <a:rPr lang="en-US" sz="1800" dirty="0"/>
              <a:t>WUR vendor specific frame</a:t>
            </a:r>
          </a:p>
          <a:p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3599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990600"/>
          </a:xfrm>
        </p:spPr>
        <p:txBody>
          <a:bodyPr/>
          <a:lstStyle/>
          <a:p>
            <a:r>
              <a:rPr lang="en-SG" dirty="0"/>
              <a:t>A WUR AP may “puncture” WUR channels during WUR FDMA transmission</a:t>
            </a:r>
            <a:r>
              <a:rPr lang="en-US" dirty="0" smtClean="0"/>
              <a:t>, </a:t>
            </a:r>
            <a:r>
              <a:rPr lang="en-US" dirty="0"/>
              <a:t>similar to 11ax preamble puncture mode.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Proposal (2/2</a:t>
            </a:r>
            <a:r>
              <a:rPr lang="en-US" dirty="0"/>
              <a:t>) -  </a:t>
            </a:r>
            <a:r>
              <a:rPr lang="en-US" dirty="0" smtClean="0"/>
              <a:t>Addresses Issue-2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251637" y="4419600"/>
            <a:ext cx="8610600" cy="123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Since </a:t>
            </a:r>
            <a:r>
              <a:rPr lang="en-SG" sz="1800" b="0" dirty="0"/>
              <a:t>the receiver side operation at WUR STAs </a:t>
            </a:r>
            <a:r>
              <a:rPr lang="en-SG" sz="1800" b="0" dirty="0" smtClean="0"/>
              <a:t>is the </a:t>
            </a:r>
            <a:r>
              <a:rPr lang="en-SG" sz="1800" b="0" dirty="0"/>
              <a:t>same whether or not </a:t>
            </a:r>
            <a:r>
              <a:rPr lang="en-SG" sz="1800" b="0" dirty="0" smtClean="0"/>
              <a:t>WUR channels </a:t>
            </a:r>
            <a:r>
              <a:rPr lang="en-SG" sz="1800" b="0" dirty="0"/>
              <a:t>are </a:t>
            </a:r>
            <a:r>
              <a:rPr lang="en-SG" sz="1800" b="0" dirty="0" smtClean="0"/>
              <a:t>punctured, puncturing can be more flexible compared to 11ax. Punctured WUR FDMA transmission may be allowed as long as following conditions are fulfilled:</a:t>
            </a:r>
          </a:p>
          <a:p>
            <a:pPr lvl="1"/>
            <a:r>
              <a:rPr lang="en-US" sz="1600" b="0" dirty="0" smtClean="0"/>
              <a:t>Primary 20 MHz channel cannot be punctured.</a:t>
            </a:r>
          </a:p>
          <a:p>
            <a:pPr lvl="1"/>
            <a:r>
              <a:rPr lang="en-US" sz="1600" dirty="0" smtClean="0"/>
              <a:t>A valid WUR signal must be transmitted on at least one 20 MHz channel within the secondary 40 </a:t>
            </a:r>
            <a:r>
              <a:rPr lang="en-US" sz="1600" dirty="0" err="1" smtClean="0"/>
              <a:t>MHz.</a:t>
            </a:r>
            <a:endParaRPr lang="en-US" sz="1600" b="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79512" y="2164346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150" y="2765583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150" y="330166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150" y="3949738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4312" y="2308361"/>
            <a:ext cx="2520000" cy="230833"/>
          </a:xfrm>
          <a:prstGeom prst="rect">
            <a:avLst/>
          </a:prstGeom>
          <a:solidFill>
            <a:srgbClr val="D5D24E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NULL Signal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47664" y="2164346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84312" y="3326903"/>
            <a:ext cx="252000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for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47664" y="318288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84312" y="3830959"/>
            <a:ext cx="2520000" cy="234195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47664" y="368694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90185" y="3172458"/>
            <a:ext cx="2110207" cy="8309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WUR Signal may still be transmitted on Secondary 40 channels even when Secondary 20 is busy.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68" name="Straight Arrow Connector 67"/>
          <p:cNvCxnSpPr>
            <a:stCxn id="67" idx="1"/>
            <a:endCxn id="70" idx="1"/>
          </p:cNvCxnSpPr>
          <p:nvPr/>
        </p:nvCxnSpPr>
        <p:spPr>
          <a:xfrm flipH="1">
            <a:off x="5136608" y="3587957"/>
            <a:ext cx="853577" cy="9545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553385" y="2808066"/>
            <a:ext cx="3250928" cy="220376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0" name="Right Brace 69"/>
          <p:cNvSpPr/>
          <p:nvPr/>
        </p:nvSpPr>
        <p:spPr>
          <a:xfrm>
            <a:off x="4932040" y="3301666"/>
            <a:ext cx="204568" cy="763488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35100" y="2308361"/>
            <a:ext cx="2110207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sub-carriers in the busy channels are Nulled.</a:t>
            </a:r>
            <a:endParaRPr kumimoji="0" lang="en-S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2" name="Straight Arrow Connector 71"/>
          <p:cNvCxnSpPr>
            <a:stCxn id="71" idx="1"/>
          </p:cNvCxnSpPr>
          <p:nvPr/>
        </p:nvCxnSpPr>
        <p:spPr>
          <a:xfrm flipH="1">
            <a:off x="4822796" y="2539194"/>
            <a:ext cx="1112304" cy="32101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24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In this presentation we </a:t>
            </a:r>
            <a:r>
              <a:rPr lang="en-SG" sz="2800" b="0" dirty="0" smtClean="0"/>
              <a:t>discussed </a:t>
            </a:r>
            <a:r>
              <a:rPr lang="en-SG" sz="2800" b="0" dirty="0"/>
              <a:t>some </a:t>
            </a:r>
            <a:r>
              <a:rPr lang="en-SG" sz="2800" b="0" dirty="0" smtClean="0"/>
              <a:t>channel access </a:t>
            </a:r>
            <a:r>
              <a:rPr lang="en-SG" sz="2800" b="0" dirty="0"/>
              <a:t>issues related to WUR FDMA </a:t>
            </a:r>
            <a:r>
              <a:rPr lang="en-SG" sz="2800" b="0" dirty="0" smtClean="0"/>
              <a:t>transmission and </a:t>
            </a:r>
            <a:r>
              <a:rPr lang="en-US" sz="2800" b="0" dirty="0" smtClean="0"/>
              <a:t>proposed:</a:t>
            </a:r>
          </a:p>
          <a:p>
            <a:pPr marL="0" indent="0">
              <a:buNone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A WUR AP </a:t>
            </a:r>
            <a:r>
              <a:rPr lang="en-SG" sz="2800" b="0" dirty="0"/>
              <a:t>may transmit the Legacy Preamble and BPSK-Mark followed by a “NULL Signal” on empty WUR </a:t>
            </a:r>
            <a:r>
              <a:rPr lang="en-SG" sz="2800" b="0" dirty="0" smtClean="0"/>
              <a:t>channels during WUR </a:t>
            </a:r>
            <a:r>
              <a:rPr lang="en-SG" sz="2800" b="0" dirty="0"/>
              <a:t>FDMA transmission</a:t>
            </a:r>
            <a:r>
              <a:rPr lang="en-SG" sz="2800" b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0" dirty="0" smtClean="0"/>
              <a:t>A WUR AP may “puncture” WUR channels </a:t>
            </a:r>
            <a:r>
              <a:rPr lang="en-SG" sz="2800" b="0" dirty="0"/>
              <a:t>during WUR FDMA transmission</a:t>
            </a:r>
            <a:r>
              <a:rPr lang="en-SG" sz="2800" b="0" dirty="0" smtClean="0"/>
              <a:t>.</a:t>
            </a:r>
            <a:endParaRPr lang="en-US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3756</TotalTime>
  <Words>1202</Words>
  <Application>Microsoft Office PowerPoint</Application>
  <PresentationFormat>On-screen Show (4:3)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WUR FDMA Channel Access</vt:lpstr>
      <vt:lpstr>Introduction</vt:lpstr>
      <vt:lpstr>WUR FDMA Channel Access (1/3)</vt:lpstr>
      <vt:lpstr>WUR FDMA Channel Access (2/3)</vt:lpstr>
      <vt:lpstr>WUR FDMA Channel Access (3/3)</vt:lpstr>
      <vt:lpstr>Proposal (1/2) - Addresses Issue-1</vt:lpstr>
      <vt:lpstr>Proposal (1/2) - Addresses Issue-1 (cont.)</vt:lpstr>
      <vt:lpstr>Proposal (2/2) -  Addresses Issue-2</vt:lpstr>
      <vt:lpstr>Summary</vt:lpstr>
      <vt:lpstr>Straw Poll 1</vt:lpstr>
      <vt:lpstr>Straw Poll 2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804</cp:revision>
  <cp:lastPrinted>2017-01-13T18:02:20Z</cp:lastPrinted>
  <dcterms:created xsi:type="dcterms:W3CDTF">2017-01-10T21:37:21Z</dcterms:created>
  <dcterms:modified xsi:type="dcterms:W3CDTF">2018-07-03T01:31:30Z</dcterms:modified>
</cp:coreProperties>
</file>