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53" r:id="rId2"/>
    <p:sldId id="500" r:id="rId3"/>
    <p:sldId id="501" r:id="rId4"/>
    <p:sldId id="496" r:id="rId5"/>
    <p:sldId id="497" r:id="rId6"/>
    <p:sldId id="492" r:id="rId7"/>
    <p:sldId id="493" r:id="rId8"/>
    <p:sldId id="502" r:id="rId9"/>
    <p:sldId id="504" r:id="rId10"/>
    <p:sldId id="483" r:id="rId11"/>
    <p:sldId id="484" r:id="rId12"/>
    <p:sldId id="489" r:id="rId13"/>
    <p:sldId id="503" r:id="rId14"/>
    <p:sldId id="505" r:id="rId15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07" d="100"/>
          <a:sy n="107" d="100"/>
        </p:scale>
        <p:origin x="10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5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802.11-18/0808r0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FDMA Channel signaling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2018-05-07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942638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we </a:t>
            </a:r>
            <a:r>
              <a:rPr lang="en-US" altLang="ko-KR" dirty="0" smtClean="0"/>
              <a:t>address channel signaling issue in FDMA transmission</a:t>
            </a:r>
          </a:p>
          <a:p>
            <a:pPr lvl="1"/>
            <a:r>
              <a:rPr lang="en-GB" altLang="ko-KR" dirty="0"/>
              <a:t>WUR operating channel </a:t>
            </a:r>
            <a:r>
              <a:rPr lang="en-GB" altLang="ko-KR" dirty="0" smtClean="0"/>
              <a:t>can be easily indicated through WUR mode signaling</a:t>
            </a:r>
            <a:endParaRPr lang="en-GB" altLang="ko-KR" dirty="0"/>
          </a:p>
          <a:p>
            <a:pPr lvl="1"/>
            <a:r>
              <a:rPr lang="en-US" altLang="ko-KR" dirty="0"/>
              <a:t>If WUR channel is different with PCR channel, WUR beacon channel shall be </a:t>
            </a:r>
            <a:r>
              <a:rPr lang="en-US" altLang="ko-KR" dirty="0" smtClean="0"/>
              <a:t>indicated </a:t>
            </a:r>
            <a:endParaRPr lang="en-US" altLang="ko-KR" dirty="0"/>
          </a:p>
          <a:p>
            <a:pPr lvl="1"/>
            <a:r>
              <a:rPr lang="en-GB" altLang="ko-KR" dirty="0" smtClean="0"/>
              <a:t>WUR </a:t>
            </a:r>
            <a:r>
              <a:rPr lang="en-GB" altLang="ko-KR" dirty="0"/>
              <a:t>channel switch </a:t>
            </a:r>
            <a:r>
              <a:rPr lang="en-GB" altLang="ko-KR" dirty="0" smtClean="0"/>
              <a:t>indication can be indicated through modified CSA element</a:t>
            </a:r>
            <a:endParaRPr lang="en-GB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11-17-1625-06-00ba-efficient-fdma-transmission-schemes-for-wur-wlan.pptx</a:t>
            </a:r>
          </a:p>
          <a:p>
            <a:pPr marL="0" indent="0">
              <a:buNone/>
            </a:pPr>
            <a:r>
              <a:rPr lang="en-US" altLang="ko-KR" dirty="0" smtClean="0"/>
              <a:t>[2] </a:t>
            </a:r>
            <a:r>
              <a:rPr lang="en-US" altLang="ko-KR" dirty="0"/>
              <a:t>IEEE P802.11ba™/D0.2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[3] 11-18-0716-00-00ba-WUR-Beacon-transmission.pptx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following sentence?</a:t>
            </a:r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WUR channel is different with PCR channel, </a:t>
            </a:r>
            <a:r>
              <a:rPr lang="en-US" altLang="ko-KR" dirty="0" smtClean="0"/>
              <a:t>the </a:t>
            </a:r>
            <a:r>
              <a:rPr lang="en-US" altLang="ko-KR" dirty="0"/>
              <a:t>channel to which </a:t>
            </a:r>
            <a:r>
              <a:rPr lang="en-US" altLang="ko-KR" dirty="0" smtClean="0"/>
              <a:t>WUR beacon frame is </a:t>
            </a:r>
            <a:r>
              <a:rPr lang="en-US" altLang="ko-KR" dirty="0"/>
              <a:t>transmitted shall be </a:t>
            </a:r>
            <a:r>
              <a:rPr lang="en-US" altLang="ko-KR" dirty="0" smtClean="0"/>
              <a:t>indicated to WUR STAs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17296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following sentences?</a:t>
            </a:r>
          </a:p>
          <a:p>
            <a:pPr lvl="1"/>
            <a:r>
              <a:rPr lang="en-US" altLang="ko-KR" dirty="0"/>
              <a:t>11ba spec shall define a mechanism to indicate channel switch information for WUR </a:t>
            </a:r>
            <a:r>
              <a:rPr lang="en-US" altLang="ko-KR" dirty="0" smtClean="0"/>
              <a:t>STA</a:t>
            </a:r>
          </a:p>
          <a:p>
            <a:pPr marL="457200" lvl="1" indent="0">
              <a:buNone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320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WUR channel switch signaling in slide 9? 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127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discussed and passed a motion about FDMA transmission</a:t>
            </a:r>
          </a:p>
          <a:p>
            <a:r>
              <a:rPr lang="en-US" altLang="ko-KR" dirty="0" smtClean="0"/>
              <a:t>So we will address channel signaling for FDMA transmission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401099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 smtClean="0"/>
              <a:t>We had a passed motion for FDMA transmission [1]</a:t>
            </a:r>
          </a:p>
          <a:p>
            <a:pPr lvl="1"/>
            <a:r>
              <a:rPr lang="en-US" altLang="ko-KR" dirty="0" smtClean="0"/>
              <a:t>WUR PPDU can be transmitted in multiple channels</a:t>
            </a:r>
          </a:p>
          <a:p>
            <a:pPr lvl="1"/>
            <a:r>
              <a:rPr lang="en-US" altLang="ko-KR" dirty="0" smtClean="0"/>
              <a:t>WUR STAs are distributed in multiple channels</a:t>
            </a:r>
          </a:p>
          <a:p>
            <a:pPr lvl="1"/>
            <a:r>
              <a:rPr lang="en-US" altLang="ko-KR" dirty="0" smtClean="0"/>
              <a:t>Each WUR STA may only receive WUR PPDU through the allocated WUR channel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  <p:pic>
        <p:nvPicPr>
          <p:cNvPr id="8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3922547"/>
            <a:ext cx="4494525" cy="2363159"/>
          </a:xfrm>
          <a:prstGeom prst="rect">
            <a:avLst/>
          </a:prstGeom>
        </p:spPr>
      </p:pic>
      <p:pic>
        <p:nvPicPr>
          <p:cNvPr id="9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46" y="4384390"/>
            <a:ext cx="3962399" cy="174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920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signaling for 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GB" altLang="ko-KR" dirty="0" smtClean="0"/>
              <a:t>We should define following signaling for FDMA transmission</a:t>
            </a:r>
          </a:p>
          <a:p>
            <a:pPr lvl="1"/>
            <a:r>
              <a:rPr lang="en-GB" altLang="ko-KR" dirty="0" smtClean="0"/>
              <a:t>WUR operating channel indication</a:t>
            </a:r>
          </a:p>
          <a:p>
            <a:pPr lvl="1"/>
            <a:r>
              <a:rPr lang="en-GB" altLang="ko-KR" dirty="0" smtClean="0"/>
              <a:t>WUR beacon channel indication</a:t>
            </a:r>
          </a:p>
          <a:p>
            <a:pPr lvl="1"/>
            <a:r>
              <a:rPr lang="en-GB" altLang="ko-KR" dirty="0" smtClean="0"/>
              <a:t>WUR channel switch indication</a:t>
            </a:r>
          </a:p>
          <a:p>
            <a:pPr lvl="1"/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215923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altLang="ko-KR" dirty="0"/>
              <a:t>WUR operating channel indication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WUR STA has to be allocated in one of WUR channel before it begins WUR operation</a:t>
            </a:r>
          </a:p>
          <a:p>
            <a:r>
              <a:rPr lang="en-US" altLang="ko-KR" dirty="0" smtClean="0"/>
              <a:t>We already define WUR channel field in WUR Operation element [2]</a:t>
            </a:r>
          </a:p>
          <a:p>
            <a:pPr lvl="1"/>
            <a:r>
              <a:rPr lang="en-US" altLang="ko-KR" dirty="0" smtClean="0"/>
              <a:t>So we can use this field to</a:t>
            </a:r>
          </a:p>
          <a:p>
            <a:pPr marL="457200" lvl="1" indent="0">
              <a:buNone/>
            </a:pPr>
            <a:r>
              <a:rPr lang="en-US" altLang="ko-KR" dirty="0" smtClean="0"/>
              <a:t>support FDMA transmission</a:t>
            </a:r>
          </a:p>
          <a:p>
            <a:pPr lvl="1"/>
            <a:r>
              <a:rPr lang="en-US" altLang="ko-KR" dirty="0" smtClean="0"/>
              <a:t>AP allocates different channels</a:t>
            </a:r>
          </a:p>
          <a:p>
            <a:pPr marL="457200" lvl="1" indent="0">
              <a:buNone/>
            </a:pPr>
            <a:r>
              <a:rPr lang="en-US" altLang="ko-KR" dirty="0" smtClean="0"/>
              <a:t>to each STA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8749" y="3226712"/>
            <a:ext cx="4572000" cy="3084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948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altLang="ko-KR" dirty="0"/>
              <a:t>WUR beacon channel indication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WUR beacon channel indication is highly relevant to how WUR beacon frame is transmitted</a:t>
            </a:r>
          </a:p>
          <a:p>
            <a:pPr lvl="1"/>
            <a:r>
              <a:rPr lang="en-US" altLang="ko-KR" dirty="0" smtClean="0"/>
              <a:t>Issue on WUR beacon transmission is addressed in another submission [3]</a:t>
            </a:r>
          </a:p>
          <a:p>
            <a:pPr lvl="1"/>
            <a:r>
              <a:rPr lang="en-US" altLang="ko-KR" dirty="0"/>
              <a:t>If WUR beacon is transmitted in one WUR channel </a:t>
            </a:r>
            <a:r>
              <a:rPr lang="en-US" altLang="ko-KR" dirty="0" smtClean="0"/>
              <a:t>only, WUR beacon channel should be indicated to WUR STA</a:t>
            </a:r>
          </a:p>
          <a:p>
            <a:pPr lvl="2"/>
            <a:r>
              <a:rPr lang="en-US" altLang="ko-KR" dirty="0" smtClean="0"/>
              <a:t>If WUR channel is same as PCR channel, WUR beacon will be transmitted on primary channel of PCR </a:t>
            </a:r>
          </a:p>
          <a:p>
            <a:pPr lvl="2"/>
            <a:r>
              <a:rPr lang="en-US" altLang="ko-KR" dirty="0" smtClean="0"/>
              <a:t>If WUR channel is different with PCR channel, WUR beacon channel shall be indicated</a:t>
            </a:r>
            <a:endParaRPr lang="en-US" altLang="ko-KR" dirty="0"/>
          </a:p>
          <a:p>
            <a:pPr lvl="2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350862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altLang="ko-KR" dirty="0"/>
              <a:t>WUR channel switch indication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altLang="ko-KR" dirty="0"/>
              <a:t>There are </a:t>
            </a:r>
            <a:r>
              <a:rPr lang="en-US" altLang="ko-KR" dirty="0" smtClean="0"/>
              <a:t>several reasons </a:t>
            </a:r>
            <a:r>
              <a:rPr lang="en-US" altLang="ko-KR" dirty="0"/>
              <a:t>why </a:t>
            </a:r>
            <a:r>
              <a:rPr lang="en-US" altLang="ko-KR" dirty="0" smtClean="0"/>
              <a:t>an AP may change WUR channel</a:t>
            </a:r>
          </a:p>
          <a:p>
            <a:pPr lvl="1"/>
            <a:r>
              <a:rPr lang="en-US" altLang="ko-KR" dirty="0"/>
              <a:t>PCR channel has been changed</a:t>
            </a:r>
          </a:p>
          <a:p>
            <a:pPr lvl="1"/>
            <a:r>
              <a:rPr lang="en-US" altLang="ko-KR" dirty="0"/>
              <a:t>Poor performance on </a:t>
            </a:r>
            <a:r>
              <a:rPr lang="en-US" altLang="ko-KR" dirty="0" smtClean="0"/>
              <a:t>a current FDMA channel</a:t>
            </a:r>
          </a:p>
          <a:p>
            <a:pPr lvl="1"/>
            <a:r>
              <a:rPr lang="en-US" altLang="ko-KR" dirty="0" smtClean="0"/>
              <a:t>Regrouping for WUR STA</a:t>
            </a:r>
          </a:p>
          <a:p>
            <a:r>
              <a:rPr lang="en-US" altLang="ko-KR" dirty="0" smtClean="0"/>
              <a:t>We </a:t>
            </a:r>
            <a:r>
              <a:rPr lang="en-US" altLang="ko-KR" dirty="0"/>
              <a:t>already have </a:t>
            </a:r>
            <a:r>
              <a:rPr lang="en-US" altLang="ko-KR" dirty="0" smtClean="0"/>
              <a:t>signaling for </a:t>
            </a:r>
            <a:r>
              <a:rPr lang="en-US" altLang="ko-KR" dirty="0"/>
              <a:t>channel </a:t>
            </a:r>
            <a:r>
              <a:rPr lang="en-US" altLang="ko-KR" dirty="0" smtClean="0"/>
              <a:t>switch</a:t>
            </a:r>
            <a:endParaRPr lang="en-US" altLang="ko-KR" dirty="0"/>
          </a:p>
          <a:p>
            <a:pPr lvl="1"/>
            <a:r>
              <a:rPr lang="en-US" altLang="ko-KR" dirty="0" smtClean="0"/>
              <a:t>CSA (Channel Switch Announcement) element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295742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081" y="1465660"/>
            <a:ext cx="6245837" cy="133270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Switch Announcement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/>
              <a:t>C</a:t>
            </a:r>
            <a:r>
              <a:rPr lang="en-US" altLang="ko-KR" dirty="0" smtClean="0"/>
              <a:t>hannel Switch Mode</a:t>
            </a:r>
          </a:p>
          <a:p>
            <a:pPr lvl="1"/>
            <a:r>
              <a:rPr lang="en-US" altLang="ko-KR" dirty="0" smtClean="0"/>
              <a:t>0: No restriction </a:t>
            </a:r>
            <a:r>
              <a:rPr lang="en-US" altLang="ko-KR" dirty="0"/>
              <a:t>on transmission until a channel switch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1: No transmission until a channel switch</a:t>
            </a:r>
          </a:p>
          <a:p>
            <a:r>
              <a:rPr lang="en-US" altLang="ko-KR" dirty="0" smtClean="0"/>
              <a:t>New Channel Number: </a:t>
            </a:r>
            <a:r>
              <a:rPr lang="en-US" altLang="ko-KR" dirty="0"/>
              <a:t>the number of the channel after the channel switch</a:t>
            </a:r>
            <a:endParaRPr lang="en-US" altLang="ko-KR" dirty="0" smtClean="0"/>
          </a:p>
          <a:p>
            <a:r>
              <a:rPr lang="en-US" altLang="ko-KR" dirty="0"/>
              <a:t>Channel Switch Count: the number of </a:t>
            </a:r>
            <a:r>
              <a:rPr lang="en-US" altLang="ko-KR" dirty="0" smtClean="0"/>
              <a:t>TBTTs </a:t>
            </a:r>
            <a:r>
              <a:rPr lang="en-US" altLang="ko-KR" dirty="0"/>
              <a:t>until </a:t>
            </a:r>
            <a:r>
              <a:rPr lang="en-US" altLang="ko-KR" dirty="0" smtClean="0"/>
              <a:t>the channel switch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059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CSA modification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Add new </a:t>
            </a:r>
            <a:r>
              <a:rPr lang="en-US" altLang="ko-KR" dirty="0"/>
              <a:t>value </a:t>
            </a:r>
            <a:r>
              <a:rPr lang="en-US" altLang="ko-KR" dirty="0" smtClean="0"/>
              <a:t>in Channel Switch Mode field for WUR </a:t>
            </a:r>
          </a:p>
          <a:p>
            <a:pPr lvl="1"/>
            <a:r>
              <a:rPr lang="en-US" altLang="ko-KR" dirty="0" smtClean="0"/>
              <a:t>Value 2: WUR channel switch </a:t>
            </a:r>
          </a:p>
          <a:p>
            <a:r>
              <a:rPr lang="en-US" altLang="ko-KR" dirty="0" smtClean="0"/>
              <a:t>New </a:t>
            </a:r>
            <a:r>
              <a:rPr lang="en-US" altLang="ko-KR" dirty="0"/>
              <a:t>Channel Number: the number of the </a:t>
            </a:r>
            <a:r>
              <a:rPr lang="en-US" altLang="ko-KR" dirty="0" smtClean="0"/>
              <a:t>WUR channel </a:t>
            </a:r>
            <a:r>
              <a:rPr lang="en-US" altLang="ko-KR" dirty="0"/>
              <a:t>after the channel </a:t>
            </a:r>
            <a:r>
              <a:rPr lang="en-US" altLang="ko-KR" dirty="0" smtClean="0"/>
              <a:t>switch (when CSM value is 2)</a:t>
            </a:r>
            <a:endParaRPr lang="en-US" altLang="ko-KR" dirty="0"/>
          </a:p>
          <a:p>
            <a:r>
              <a:rPr lang="en-US" altLang="ko-KR" dirty="0"/>
              <a:t>Channel Switch Count: the number of </a:t>
            </a:r>
            <a:r>
              <a:rPr lang="en-US" altLang="ko-KR" dirty="0" smtClean="0"/>
              <a:t>TWBTTs </a:t>
            </a:r>
            <a:r>
              <a:rPr lang="en-US" altLang="ko-KR" dirty="0"/>
              <a:t>until the channel </a:t>
            </a:r>
            <a:r>
              <a:rPr lang="en-US" altLang="ko-KR" dirty="0" smtClean="0"/>
              <a:t>switch (</a:t>
            </a:r>
            <a:r>
              <a:rPr lang="en-US" altLang="ko-KR" dirty="0"/>
              <a:t>when CSM value is 2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4815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73921</TotalTime>
  <Words>677</Words>
  <Application>Microsoft Office PowerPoint</Application>
  <PresentationFormat>화면 슬라이드 쇼(4:3)</PresentationFormat>
  <Paragraphs>128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FDMA Channel signaling</vt:lpstr>
      <vt:lpstr>Introduction</vt:lpstr>
      <vt:lpstr>FDMA</vt:lpstr>
      <vt:lpstr>Channel signaling for FDMA</vt:lpstr>
      <vt:lpstr>WUR operating channel indication</vt:lpstr>
      <vt:lpstr>WUR beacon channel indication</vt:lpstr>
      <vt:lpstr>WUR channel switch indication</vt:lpstr>
      <vt:lpstr>Channel Switch Announcement</vt:lpstr>
      <vt:lpstr>Proposed CSA modification </vt:lpstr>
      <vt:lpstr>Summary</vt:lpstr>
      <vt:lpstr>References</vt:lpstr>
      <vt:lpstr>Straw poll 1</vt:lpstr>
      <vt:lpstr>Straw poll 2</vt:lpstr>
      <vt:lpstr>Straw poll 3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1584</cp:revision>
  <cp:lastPrinted>1998-02-10T13:28:06Z</cp:lastPrinted>
  <dcterms:created xsi:type="dcterms:W3CDTF">2007-05-21T21:00:37Z</dcterms:created>
  <dcterms:modified xsi:type="dcterms:W3CDTF">2018-05-04T03:38:59Z</dcterms:modified>
</cp:coreProperties>
</file>