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9" r:id="rId5"/>
    <p:sldId id="358" r:id="rId6"/>
    <p:sldId id="375" r:id="rId7"/>
    <p:sldId id="372" r:id="rId8"/>
    <p:sldId id="373" r:id="rId9"/>
    <p:sldId id="379" r:id="rId10"/>
    <p:sldId id="376" r:id="rId11"/>
    <p:sldId id="377" r:id="rId12"/>
    <p:sldId id="37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98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4" d="100"/>
          <a:sy n="74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802.11-18/0805r0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Multi-band WUR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2018-05-05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288904"/>
              </p:ext>
            </p:extLst>
          </p:nvPr>
        </p:nvGraphicFramePr>
        <p:xfrm>
          <a:off x="533400" y="2674938"/>
          <a:ext cx="8229600" cy="317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5" name="Document" r:id="rId4" imgW="8290751" imgH="3206091" progId="Word.Document.8">
                  <p:embed/>
                </p:oleObj>
              </mc:Choice>
              <mc:Fallback>
                <p:oleObj name="Document" r:id="rId4" imgW="8290751" imgH="320609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74938"/>
                        <a:ext cx="8229600" cy="31765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WUR in 5GHz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From current </a:t>
            </a:r>
            <a:r>
              <a:rPr lang="en-US" dirty="0" err="1" smtClean="0"/>
              <a:t>TGba</a:t>
            </a:r>
            <a:r>
              <a:rPr lang="en-US" dirty="0" smtClean="0"/>
              <a:t> SFD, the </a:t>
            </a:r>
            <a:r>
              <a:rPr lang="en-US" dirty="0"/>
              <a:t>WUR </a:t>
            </a:r>
            <a:r>
              <a:rPr lang="en-US" dirty="0" smtClean="0"/>
              <a:t>PPDU shall not be transmitted </a:t>
            </a:r>
            <a:r>
              <a:rPr lang="en-US" dirty="0"/>
              <a:t>on the DFS </a:t>
            </a:r>
            <a:r>
              <a:rPr lang="en-US" dirty="0" smtClean="0"/>
              <a:t>channel.</a:t>
            </a:r>
            <a:endParaRPr lang="en-US" dirty="0"/>
          </a:p>
          <a:p>
            <a:pPr lvl="1"/>
            <a:r>
              <a:rPr lang="en-US" dirty="0"/>
              <a:t>Because the WUR </a:t>
            </a:r>
            <a:r>
              <a:rPr lang="en-US" dirty="0" smtClean="0"/>
              <a:t>PPDU can </a:t>
            </a:r>
            <a:r>
              <a:rPr lang="en-US" dirty="0"/>
              <a:t>be considered as a radar signal by a legacy AP. </a:t>
            </a:r>
            <a:endParaRPr lang="en-US" dirty="0" smtClean="0"/>
          </a:p>
          <a:p>
            <a:r>
              <a:rPr lang="en-US" dirty="0" smtClean="0"/>
              <a:t>So, when an AP operates its BSS in the </a:t>
            </a:r>
            <a:r>
              <a:rPr lang="en-US" dirty="0"/>
              <a:t>DFS channel, the WUR </a:t>
            </a:r>
            <a:r>
              <a:rPr lang="en-US" dirty="0" smtClean="0"/>
              <a:t>operation may be supported by one of the following: </a:t>
            </a:r>
          </a:p>
          <a:p>
            <a:pPr lvl="1"/>
            <a:r>
              <a:rPr lang="en-US" dirty="0" smtClean="0"/>
              <a:t>Off-channel WUR in the same band: The AP transmits the WUR PPDU outside the BSS </a:t>
            </a:r>
            <a:r>
              <a:rPr lang="en-US" dirty="0"/>
              <a:t>bandwidth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Because the AP have to switch </a:t>
            </a:r>
            <a:r>
              <a:rPr lang="en-US" dirty="0"/>
              <a:t>its operating </a:t>
            </a:r>
            <a:r>
              <a:rPr lang="en-US" dirty="0" smtClean="0"/>
              <a:t>channel frequently, </a:t>
            </a:r>
            <a:r>
              <a:rPr lang="en-US" dirty="0"/>
              <a:t>it can degrade the performance of the BSS.</a:t>
            </a:r>
          </a:p>
          <a:p>
            <a:pPr lvl="1"/>
            <a:r>
              <a:rPr lang="en-US" u="sng" dirty="0" smtClean="0"/>
              <a:t>Multi-band WUR: A </a:t>
            </a:r>
            <a:r>
              <a:rPr lang="en-US" u="sng" dirty="0"/>
              <a:t>STA uses the WUR operation in 2.4 GHz served by the </a:t>
            </a:r>
            <a:r>
              <a:rPr lang="en-US" u="sng" dirty="0" smtClean="0"/>
              <a:t>same AP.</a:t>
            </a:r>
            <a:endParaRPr lang="en-US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</a:t>
            </a:r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6" y="6475413"/>
            <a:ext cx="15271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337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Multi-band WUR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123" y="5486400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STA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1903" y="3810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AP</a:t>
            </a:r>
            <a:endParaRPr lang="en-US" sz="1200" b="1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96913" y="3962400"/>
            <a:ext cx="84470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685800" y="5638800"/>
            <a:ext cx="84470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3043364" y="39624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 rot="16200000">
            <a:off x="2079467" y="4689558"/>
            <a:ext cx="17475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WUR Mode setup request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3528364" y="39624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 rot="16200000">
            <a:off x="2525194" y="4689558"/>
            <a:ext cx="18261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WUR Mode setup response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4679059" y="39624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 rot="16200000">
            <a:off x="4116715" y="4689558"/>
            <a:ext cx="9444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accent2"/>
                </a:solidFill>
              </a:rPr>
              <a:t>WUR PPDU</a:t>
            </a:r>
            <a:endParaRPr lang="en-US" sz="1100" b="1" dirty="0">
              <a:solidFill>
                <a:schemeClr val="accent2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5794259" y="39624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1" name="TextBox 30"/>
          <p:cNvSpPr txBox="1"/>
          <p:nvPr/>
        </p:nvSpPr>
        <p:spPr>
          <a:xfrm rot="16200000">
            <a:off x="5389009" y="4689558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PS-Poll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6279259" y="39624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 rot="16200000">
            <a:off x="5895650" y="4689558"/>
            <a:ext cx="587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DATA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 flipV="1">
            <a:off x="7422258" y="39624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 rot="16200000">
            <a:off x="6859914" y="4689558"/>
            <a:ext cx="9444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accent2"/>
                </a:solidFill>
              </a:rPr>
              <a:t>WUR PPDU</a:t>
            </a:r>
            <a:endParaRPr lang="en-US" sz="1100" b="1" dirty="0">
              <a:solidFill>
                <a:schemeClr val="accent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9600" y="5377190"/>
            <a:ext cx="1883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FF0000"/>
                </a:solidFill>
              </a:rPr>
              <a:t>802.11 Radio in 5 GHz band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41850" y="5588913"/>
            <a:ext cx="15520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</a:rPr>
              <a:t>WUR in 2.4 GHz band</a:t>
            </a:r>
            <a:endParaRPr lang="en-US" sz="1100" b="1" dirty="0">
              <a:solidFill>
                <a:schemeClr val="accent2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433764" y="5401818"/>
            <a:ext cx="1447800" cy="237886"/>
          </a:xfrm>
          <a:prstGeom prst="rect">
            <a:avLst/>
          </a:prstGeom>
          <a:noFill/>
          <a:ln w="12700" cap="flat" cmpd="sng" algn="ctr">
            <a:solidFill>
              <a:srgbClr val="FF0000">
                <a:alpha val="30196"/>
              </a:srgb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885412" y="5638800"/>
            <a:ext cx="1447800" cy="237886"/>
          </a:xfrm>
          <a:prstGeom prst="rect">
            <a:avLst/>
          </a:prstGeom>
          <a:noFill/>
          <a:ln w="12700" cap="flat" cmpd="sng" algn="ctr">
            <a:solidFill>
              <a:schemeClr val="accent2">
                <a:alpha val="30196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334455" y="5404446"/>
            <a:ext cx="1447800" cy="237886"/>
          </a:xfrm>
          <a:prstGeom prst="rect">
            <a:avLst/>
          </a:prstGeom>
          <a:noFill/>
          <a:ln w="12700" cap="flat" cmpd="sng" algn="ctr">
            <a:solidFill>
              <a:srgbClr val="FF0000">
                <a:alpha val="30196"/>
              </a:srgb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782255" y="5636805"/>
            <a:ext cx="1447800" cy="237886"/>
          </a:xfrm>
          <a:prstGeom prst="rect">
            <a:avLst/>
          </a:prstGeom>
          <a:noFill/>
          <a:ln w="12700" cap="flat" cmpd="sng" algn="ctr">
            <a:solidFill>
              <a:schemeClr val="accent2">
                <a:alpha val="30196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83772" y="5384092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8989"/>
                </a:solidFill>
              </a:rPr>
              <a:t>ON</a:t>
            </a:r>
            <a:endParaRPr lang="en-US" dirty="0">
              <a:solidFill>
                <a:srgbClr val="FF8989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50220" y="5613352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ON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85836" y="538055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8989"/>
                </a:solidFill>
              </a:rPr>
              <a:t>ON</a:t>
            </a:r>
            <a:endParaRPr lang="en-US" dirty="0">
              <a:solidFill>
                <a:srgbClr val="FF8989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52284" y="560981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ON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5472232" y="5955256"/>
            <a:ext cx="13004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772723" y="5814151"/>
            <a:ext cx="2141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Frame exchange in 5 GHz band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5472232" y="6200362"/>
            <a:ext cx="13004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6772723" y="6059257"/>
            <a:ext cx="22573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Frame exchange in 2.4 GHz band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A STA associates with an AP operating in 5 GHz band and sets up the WUR operation in 5 GHz band.</a:t>
            </a:r>
          </a:p>
          <a:p>
            <a:r>
              <a:rPr lang="en-US" sz="2000" dirty="0" smtClean="0"/>
              <a:t>The WUR of the STA is activated to receive WUR PPDUs in 2.4 GHz band during the negotiated WUR duty cycle schedule.</a:t>
            </a:r>
          </a:p>
          <a:p>
            <a:r>
              <a:rPr lang="en-US" sz="2000" dirty="0" smtClean="0"/>
              <a:t>Data frame delivery is occurred in 5 GHz band. </a:t>
            </a:r>
          </a:p>
        </p:txBody>
      </p:sp>
    </p:spTree>
    <p:extLst>
      <p:ext uri="{BB962C8B-B14F-4D97-AF65-F5344CB8AC3E}">
        <p14:creationId xmlns:p14="http://schemas.microsoft.com/office/powerpoint/2010/main" val="396898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Multi-band WUR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current </a:t>
            </a:r>
            <a:r>
              <a:rPr lang="en-US" dirty="0" err="1" smtClean="0"/>
              <a:t>TGba</a:t>
            </a:r>
            <a:r>
              <a:rPr lang="en-US" dirty="0" smtClean="0"/>
              <a:t> Draft 0.2</a:t>
            </a:r>
          </a:p>
          <a:p>
            <a:pPr lvl="1"/>
            <a:r>
              <a:rPr lang="en-US" dirty="0"/>
              <a:t>The WUR Operation element contains the set of parameters necessary to support the WUR operation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WUR Operating Class field indicates the operating class in use for transmission of WUR frame from </a:t>
            </a:r>
            <a:r>
              <a:rPr lang="en-US" dirty="0" smtClean="0"/>
              <a:t>the WUR </a:t>
            </a:r>
            <a:r>
              <a:rPr lang="en-US" dirty="0"/>
              <a:t>AP to the WUR non-AP STA. </a:t>
            </a:r>
          </a:p>
          <a:p>
            <a:pPr lvl="2"/>
            <a:r>
              <a:rPr lang="en-US" dirty="0"/>
              <a:t>The WUR Channel field indicates the channel in use for transmission of WUR frame from the WUR AP </a:t>
            </a:r>
            <a:r>
              <a:rPr lang="en-US" dirty="0" smtClean="0"/>
              <a:t>to the </a:t>
            </a:r>
            <a:r>
              <a:rPr lang="en-US" dirty="0"/>
              <a:t>WUR non-AP STA. </a:t>
            </a:r>
            <a:endParaRPr lang="en-US" dirty="0" smtClean="0"/>
          </a:p>
          <a:p>
            <a:pPr lvl="1"/>
            <a:r>
              <a:rPr lang="en-US" u="sng" dirty="0" smtClean="0"/>
              <a:t>It seems that the WUR </a:t>
            </a:r>
            <a:r>
              <a:rPr lang="en-US" u="sng" dirty="0"/>
              <a:t>o</a:t>
            </a:r>
            <a:r>
              <a:rPr lang="en-US" u="sng" dirty="0" smtClean="0"/>
              <a:t>perating channel indicated by the </a:t>
            </a:r>
            <a:r>
              <a:rPr lang="en-US" u="sng" dirty="0"/>
              <a:t>WUR Operating </a:t>
            </a:r>
            <a:r>
              <a:rPr lang="en-US" u="sng" dirty="0" smtClean="0"/>
              <a:t>Class and </a:t>
            </a:r>
            <a:r>
              <a:rPr lang="en-US" u="sng" dirty="0"/>
              <a:t>WUR Channel </a:t>
            </a:r>
            <a:r>
              <a:rPr lang="en-US" u="sng" dirty="0" smtClean="0"/>
              <a:t>fields can be chosen from different band. </a:t>
            </a:r>
          </a:p>
          <a:p>
            <a:pPr lvl="1"/>
            <a:r>
              <a:rPr lang="en-US" u="sng" dirty="0"/>
              <a:t>In consequence, the multi-band WUR is </a:t>
            </a:r>
            <a:r>
              <a:rPr lang="en-US" u="sng" dirty="0" smtClean="0"/>
              <a:t>allowed in </a:t>
            </a:r>
            <a:r>
              <a:rPr lang="en-US" u="sng" dirty="0"/>
              <a:t>current draft.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4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Multi-band WUR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When </a:t>
            </a:r>
            <a:r>
              <a:rPr lang="en-US" dirty="0" smtClean="0"/>
              <a:t>TSF timers </a:t>
            </a:r>
            <a:r>
              <a:rPr lang="en-US" dirty="0"/>
              <a:t>between the APs operated on the different bands </a:t>
            </a:r>
            <a:r>
              <a:rPr lang="en-US" dirty="0" smtClean="0"/>
              <a:t>are not synchronized, which TSF timer is applied </a:t>
            </a:r>
            <a:r>
              <a:rPr lang="en-US" dirty="0"/>
              <a:t>on the WUR duty cycle schedule?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it is based </a:t>
            </a:r>
            <a:r>
              <a:rPr lang="en-US" dirty="0" smtClean="0"/>
              <a:t>on </a:t>
            </a:r>
            <a:r>
              <a:rPr lang="en-US" dirty="0"/>
              <a:t>TSF </a:t>
            </a:r>
            <a:r>
              <a:rPr lang="en-US" dirty="0" smtClean="0"/>
              <a:t>timer of </a:t>
            </a:r>
            <a:r>
              <a:rPr lang="en-US" dirty="0" smtClean="0"/>
              <a:t>the </a:t>
            </a:r>
            <a:r>
              <a:rPr lang="en-US" dirty="0" smtClean="0"/>
              <a:t>AP with </a:t>
            </a:r>
            <a:r>
              <a:rPr lang="en-US" dirty="0" smtClean="0"/>
              <a:t>which the STA is </a:t>
            </a:r>
            <a:r>
              <a:rPr lang="en-US" dirty="0" smtClean="0"/>
              <a:t>not </a:t>
            </a:r>
            <a:r>
              <a:rPr lang="en-US" dirty="0" smtClean="0"/>
              <a:t>associated, </a:t>
            </a:r>
            <a:r>
              <a:rPr lang="en-US" dirty="0" smtClean="0"/>
              <a:t>the time </a:t>
            </a:r>
            <a:r>
              <a:rPr lang="en-US" dirty="0"/>
              <a:t>offset of the TSF </a:t>
            </a:r>
            <a:r>
              <a:rPr lang="en-US" dirty="0" smtClean="0"/>
              <a:t>timers between </a:t>
            </a:r>
            <a:r>
              <a:rPr lang="en-US" dirty="0" smtClean="0"/>
              <a:t>those APs should be provided to the STA. </a:t>
            </a:r>
          </a:p>
          <a:p>
            <a:pPr lvl="2"/>
            <a:r>
              <a:rPr lang="en-US" dirty="0" smtClean="0"/>
              <a:t>STA’s implementation can be complicated. </a:t>
            </a:r>
          </a:p>
          <a:p>
            <a:pPr lvl="1"/>
            <a:r>
              <a:rPr lang="en-US" u="sng" dirty="0"/>
              <a:t>If </a:t>
            </a:r>
            <a:r>
              <a:rPr lang="en-US" u="sng" dirty="0" smtClean="0"/>
              <a:t>it is </a:t>
            </a:r>
            <a:r>
              <a:rPr lang="en-US" u="sng" dirty="0"/>
              <a:t>based on TSF </a:t>
            </a:r>
            <a:r>
              <a:rPr lang="en-US" u="sng" dirty="0" smtClean="0"/>
              <a:t>timer of </a:t>
            </a:r>
            <a:r>
              <a:rPr lang="en-US" u="sng" dirty="0"/>
              <a:t>the </a:t>
            </a:r>
            <a:r>
              <a:rPr lang="en-US" u="sng" dirty="0" smtClean="0"/>
              <a:t>AP with which the STA is associated, </a:t>
            </a:r>
            <a:r>
              <a:rPr lang="en-US" u="sng" dirty="0" smtClean="0"/>
              <a:t>no more protocol change is needed. </a:t>
            </a:r>
          </a:p>
          <a:p>
            <a:pPr lvl="2"/>
            <a:r>
              <a:rPr lang="en-US" u="sng" dirty="0" smtClean="0"/>
              <a:t>AP’s implementation can be complicated but </a:t>
            </a:r>
            <a:r>
              <a:rPr lang="en-US" u="sng" dirty="0"/>
              <a:t>STA’s </a:t>
            </a:r>
            <a:r>
              <a:rPr lang="en-US" u="sng" dirty="0" smtClean="0"/>
              <a:t>implementation may not have any impact.  </a:t>
            </a:r>
          </a:p>
          <a:p>
            <a:pPr lvl="1"/>
            <a:r>
              <a:rPr lang="en-US" u="sng" dirty="0" smtClean="0"/>
              <a:t>We support 2</a:t>
            </a:r>
            <a:r>
              <a:rPr lang="en-US" u="sng" baseline="30000" dirty="0" smtClean="0"/>
              <a:t>nd</a:t>
            </a:r>
            <a:r>
              <a:rPr lang="en-US" u="sng" dirty="0" smtClean="0"/>
              <a:t> option.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3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Multi-band WUR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When the WUR duty </a:t>
            </a:r>
            <a:r>
              <a:rPr lang="en-US" dirty="0"/>
              <a:t>cycle schedule </a:t>
            </a:r>
            <a:r>
              <a:rPr lang="en-US" dirty="0" smtClean="0"/>
              <a:t>is based </a:t>
            </a:r>
            <a:r>
              <a:rPr lang="en-US" dirty="0"/>
              <a:t>on </a:t>
            </a:r>
            <a:r>
              <a:rPr lang="en-US" dirty="0" smtClean="0"/>
              <a:t>TSF timer of </a:t>
            </a:r>
            <a:r>
              <a:rPr lang="en-US" dirty="0"/>
              <a:t>the </a:t>
            </a:r>
            <a:r>
              <a:rPr lang="en-US" dirty="0" smtClean="0"/>
              <a:t>AP with which the STA is associated, </a:t>
            </a:r>
            <a:r>
              <a:rPr lang="en-US" dirty="0" smtClean="0"/>
              <a:t>the AP </a:t>
            </a:r>
            <a:r>
              <a:rPr lang="en-US" dirty="0" smtClean="0"/>
              <a:t>schedules </a:t>
            </a:r>
            <a:r>
              <a:rPr lang="en-US" dirty="0" smtClean="0"/>
              <a:t>multiple WUR </a:t>
            </a:r>
            <a:r>
              <a:rPr lang="en-US" dirty="0"/>
              <a:t>Beacon frames </a:t>
            </a:r>
            <a:r>
              <a:rPr lang="en-US" dirty="0" smtClean="0"/>
              <a:t>for synchronizing the STAs having different </a:t>
            </a:r>
            <a:r>
              <a:rPr lang="en-US" dirty="0" smtClean="0"/>
              <a:t>TSF timers</a:t>
            </a:r>
            <a:r>
              <a:rPr lang="en-US" dirty="0" smtClean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123" y="5486400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STA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1903" y="3810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AP</a:t>
            </a:r>
            <a:endParaRPr lang="en-US" sz="1200" b="1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696913" y="3962400"/>
            <a:ext cx="84470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685800" y="5638800"/>
            <a:ext cx="84470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3043364" y="39624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 rot="16200000">
            <a:off x="2079467" y="4689558"/>
            <a:ext cx="17475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WUR Mode setup request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3528364" y="39624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 rot="16200000">
            <a:off x="2525194" y="4689558"/>
            <a:ext cx="18261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WUR Mode setup response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4679059" y="39624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 rot="16200000">
            <a:off x="4116715" y="4689558"/>
            <a:ext cx="9444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accent2"/>
                </a:solidFill>
              </a:rPr>
              <a:t>WUR PPDU</a:t>
            </a:r>
            <a:endParaRPr lang="en-US" sz="1100" b="1" dirty="0">
              <a:solidFill>
                <a:schemeClr val="accent2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5794259" y="39624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 rot="16200000">
            <a:off x="5389009" y="4689558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PS-Poll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6279259" y="39624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 rot="16200000">
            <a:off x="5895650" y="4689558"/>
            <a:ext cx="587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DATA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7422258" y="39624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 rot="16200000">
            <a:off x="6409698" y="4620308"/>
            <a:ext cx="1479892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accent2"/>
                </a:solidFill>
              </a:rPr>
              <a:t>WUR Beacon PPDU </a:t>
            </a:r>
          </a:p>
          <a:p>
            <a:r>
              <a:rPr lang="en-US" sz="1000" b="1" dirty="0" smtClean="0">
                <a:solidFill>
                  <a:schemeClr val="accent2"/>
                </a:solidFill>
              </a:rPr>
              <a:t>with 5 GHz partial TSF</a:t>
            </a:r>
            <a:endParaRPr lang="en-US" sz="1000" b="1" dirty="0">
              <a:solidFill>
                <a:schemeClr val="accent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600" y="5377190"/>
            <a:ext cx="1883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FF0000"/>
                </a:solidFill>
              </a:rPr>
              <a:t>802.11 Radio in 5 GHz band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1850" y="5588913"/>
            <a:ext cx="15520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</a:rPr>
              <a:t>WUR in 2.4 GHz band</a:t>
            </a:r>
            <a:endParaRPr lang="en-US" sz="1100" b="1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433764" y="5401818"/>
            <a:ext cx="1447800" cy="237886"/>
          </a:xfrm>
          <a:prstGeom prst="rect">
            <a:avLst/>
          </a:prstGeom>
          <a:noFill/>
          <a:ln w="12700" cap="flat" cmpd="sng" algn="ctr">
            <a:solidFill>
              <a:srgbClr val="FF0000">
                <a:alpha val="30196"/>
              </a:srgb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885412" y="5638800"/>
            <a:ext cx="1447800" cy="237886"/>
          </a:xfrm>
          <a:prstGeom prst="rect">
            <a:avLst/>
          </a:prstGeom>
          <a:noFill/>
          <a:ln w="12700" cap="flat" cmpd="sng" algn="ctr">
            <a:solidFill>
              <a:schemeClr val="accent2">
                <a:alpha val="30196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334455" y="5404446"/>
            <a:ext cx="1447800" cy="237886"/>
          </a:xfrm>
          <a:prstGeom prst="rect">
            <a:avLst/>
          </a:prstGeom>
          <a:noFill/>
          <a:ln w="12700" cap="flat" cmpd="sng" algn="ctr">
            <a:solidFill>
              <a:srgbClr val="FF0000">
                <a:alpha val="30196"/>
              </a:srgb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782255" y="5636805"/>
            <a:ext cx="1447800" cy="237886"/>
          </a:xfrm>
          <a:prstGeom prst="rect">
            <a:avLst/>
          </a:prstGeom>
          <a:noFill/>
          <a:ln w="12700" cap="flat" cmpd="sng" algn="ctr">
            <a:solidFill>
              <a:schemeClr val="accent2">
                <a:alpha val="30196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83772" y="5384092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8989"/>
                </a:solidFill>
              </a:rPr>
              <a:t>ON</a:t>
            </a:r>
            <a:endParaRPr lang="en-US" dirty="0">
              <a:solidFill>
                <a:srgbClr val="FF8989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50220" y="5613352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ON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85836" y="538055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8989"/>
                </a:solidFill>
              </a:rPr>
              <a:t>ON</a:t>
            </a:r>
            <a:endParaRPr lang="en-US" dirty="0">
              <a:solidFill>
                <a:srgbClr val="FF8989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52284" y="560981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ON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5472232" y="5955256"/>
            <a:ext cx="13004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772723" y="5814151"/>
            <a:ext cx="2141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Frame exchange in 5 GHz band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5472232" y="6200362"/>
            <a:ext cx="13004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6772723" y="6059257"/>
            <a:ext cx="22573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Frame exchange in 2.4 GHz band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8722293" y="39624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 rot="16200000">
            <a:off x="7657008" y="4620308"/>
            <a:ext cx="1576072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accent2"/>
                </a:solidFill>
              </a:rPr>
              <a:t>WUR Beacon PPDU </a:t>
            </a:r>
            <a:endParaRPr lang="en-US" sz="1000" b="1" dirty="0" smtClean="0">
              <a:solidFill>
                <a:schemeClr val="accent2"/>
              </a:solidFill>
            </a:endParaRPr>
          </a:p>
          <a:p>
            <a:r>
              <a:rPr lang="en-US" sz="1000" b="1" dirty="0" smtClean="0">
                <a:solidFill>
                  <a:schemeClr val="accent2"/>
                </a:solidFill>
              </a:rPr>
              <a:t>with 2.4 GHz </a:t>
            </a:r>
            <a:r>
              <a:rPr lang="en-US" sz="1000" b="1" dirty="0">
                <a:solidFill>
                  <a:schemeClr val="accent2"/>
                </a:solidFill>
              </a:rPr>
              <a:t>partial TSF</a:t>
            </a:r>
          </a:p>
        </p:txBody>
      </p:sp>
    </p:spTree>
    <p:extLst>
      <p:ext uri="{BB962C8B-B14F-4D97-AF65-F5344CB8AC3E}">
        <p14:creationId xmlns:p14="http://schemas.microsoft.com/office/powerpoint/2010/main" val="95553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 a multi-band WUR, an AP not only utilizes a full spectrum in 5 GHz band but also efficiently provide the wake-up service to a STA associated in 5 GHz band. </a:t>
            </a:r>
            <a:endParaRPr lang="en-US" dirty="0" smtClean="0"/>
          </a:p>
          <a:p>
            <a:r>
              <a:rPr lang="en-US" dirty="0"/>
              <a:t>Also, because a service coverage of the WUR PPDU in 2.4 GHz band is much longer, the proposed multi-band WUR can have a service coverage extension gain.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733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Do you support a multi-band WUR (slide 3)?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99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Do you support that the WUR duty cycle schedule is based on </a:t>
            </a:r>
            <a:r>
              <a:rPr lang="en-US" b="0" dirty="0"/>
              <a:t>the </a:t>
            </a:r>
            <a:r>
              <a:rPr lang="en-US" b="0" dirty="0" smtClean="0"/>
              <a:t>TSF </a:t>
            </a:r>
            <a:r>
              <a:rPr lang="en-US" b="0" dirty="0" smtClean="0"/>
              <a:t>timer of </a:t>
            </a:r>
            <a:r>
              <a:rPr lang="en-US" b="0" dirty="0"/>
              <a:t>the </a:t>
            </a:r>
            <a:r>
              <a:rPr lang="en-US" b="0" dirty="0" smtClean="0"/>
              <a:t>AP with which the STA is associated? </a:t>
            </a:r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324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94996</TotalTime>
  <Words>739</Words>
  <Application>Microsoft Office PowerPoint</Application>
  <PresentationFormat>On-screen Show (4:3)</PresentationFormat>
  <Paragraphs>105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Multi-band WUR</vt:lpstr>
      <vt:lpstr>Recap: WUR in 5GHz band</vt:lpstr>
      <vt:lpstr>Multi-band WUR</vt:lpstr>
      <vt:lpstr>Multi-band WUR</vt:lpstr>
      <vt:lpstr>Multi-band WUR</vt:lpstr>
      <vt:lpstr>Multi-band WUR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1118</cp:revision>
  <cp:lastPrinted>1998-02-10T13:28:06Z</cp:lastPrinted>
  <dcterms:created xsi:type="dcterms:W3CDTF">2007-05-21T21:00:37Z</dcterms:created>
  <dcterms:modified xsi:type="dcterms:W3CDTF">2018-05-05T18:34:48Z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