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3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</a:t>
            </a:r>
            <a:r>
              <a:rPr lang="en-US" sz="1600" b="1" smtClean="0"/>
              <a:t>IEEE 802.11-18/0789r5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William.carney@sony.com" TargetMode="External"/><Relationship Id="rId13" Type="http://schemas.openxmlformats.org/officeDocument/2006/relationships/hyperlink" Target="mailto:Eldad.perahia@hpe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Yusuke.YT.tanaka@sony.com" TargetMode="External"/><Relationship Id="rId12" Type="http://schemas.openxmlformats.org/officeDocument/2006/relationships/hyperlink" Target="mailto:chuck.lukaszewski@hpe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wookbong.lee@samsung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wang@quantenna.com" TargetMode="External"/><Relationship Id="rId5" Type="http://schemas.openxmlformats.org/officeDocument/2006/relationships/hyperlink" Target="mailto:Xiaogang.chen@intel.com" TargetMode="External"/><Relationship Id="rId15" Type="http://schemas.openxmlformats.org/officeDocument/2006/relationships/hyperlink" Target="mailto:tianyu.wu@samsung.com" TargetMode="External"/><Relationship Id="rId10" Type="http://schemas.openxmlformats.org/officeDocument/2006/relationships/hyperlink" Target="mailto:sschelstraete@quantenna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Yuichi.morioka@sony.com" TargetMode="External"/><Relationship Id="rId14" Type="http://schemas.openxmlformats.org/officeDocument/2006/relationships/hyperlink" Target="mailto:Minyoung.p@samsung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rolfv@qti.qualcomm.com" TargetMode="External"/><Relationship Id="rId3" Type="http://schemas.openxmlformats.org/officeDocument/2006/relationships/hyperlink" Target="mailto:Stephane.baron@crf.canon.fr" TargetMode="External"/><Relationship Id="rId7" Type="http://schemas.openxmlformats.org/officeDocument/2006/relationships/hyperlink" Target="mailto:vkjones@qti.qualcom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ffey@realtek.com" TargetMode="External"/><Relationship Id="rId11" Type="http://schemas.openxmlformats.org/officeDocument/2006/relationships/hyperlink" Target="mailto:btian@qti.qualcomm.com" TargetMode="External"/><Relationship Id="rId5" Type="http://schemas.openxmlformats.org/officeDocument/2006/relationships/hyperlink" Target="mailto:Pascal.viger@crf.canon.fr" TargetMode="External"/><Relationship Id="rId10" Type="http://schemas.openxmlformats.org/officeDocument/2006/relationships/hyperlink" Target="mailto:svverman@qti.qualcomm.com" TargetMode="External"/><Relationship Id="rId4" Type="http://schemas.openxmlformats.org/officeDocument/2006/relationships/hyperlink" Target="mailto:Patrice.nezou@crf.canon.fr" TargetMode="External"/><Relationship Id="rId9" Type="http://schemas.openxmlformats.org/officeDocument/2006/relationships/hyperlink" Target="mailto:hsampath@qti.qualcomm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852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651130"/>
              </p:ext>
            </p:extLst>
          </p:nvPr>
        </p:nvGraphicFramePr>
        <p:xfrm>
          <a:off x="838200" y="2209192"/>
          <a:ext cx="7239000" cy="41916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9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hwang@quantenna.com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Chuck Lukaszewski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HPE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2"/>
                        </a:rPr>
                        <a:t>chuck.lukaszewski@hpe.com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3"/>
                        </a:rPr>
                        <a:t>Eldad.perahia@hpe.com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Minyoung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14"/>
                        </a:rPr>
                        <a:t>Minyoung.p@samsung.com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5"/>
                        </a:rPr>
                        <a:t>tianyu.wu@samsung.com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Wook Bong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6"/>
                        </a:rPr>
                        <a:t>wookbong.lee@samsung.com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615689"/>
              </p:ext>
            </p:extLst>
          </p:nvPr>
        </p:nvGraphicFramePr>
        <p:xfrm>
          <a:off x="914400" y="1219200"/>
          <a:ext cx="7239000" cy="2874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Canon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Stephane.baron@crf.canon.fr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Patrice Nezou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Patrice.nezou@crf.canon.fr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Pascal Viger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Pascal.viger@crf.canon.fr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Sean Coffey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latin typeface="Times New Roman"/>
                          <a:ea typeface="Times New Roman"/>
                          <a:cs typeface="Arial"/>
                        </a:rPr>
                        <a:t>Realtek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coffey@realtek.com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vkjones@qti.qualcomm.com</a:t>
                      </a:r>
                      <a:r>
                        <a:rPr lang="en-US" sz="110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Rolf De Vegt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8"/>
                        </a:rPr>
                        <a:t>rolfv@qti.qualcomm.com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Hemanth</a:t>
                      </a:r>
                      <a:r>
                        <a:rPr lang="en-US" sz="1200" baseline="0" smtClean="0">
                          <a:latin typeface="Times New Roman"/>
                          <a:ea typeface="Times New Roman"/>
                          <a:cs typeface="Arial"/>
                        </a:rPr>
                        <a:t>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hsampath@qti.qualcomm.com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0"/>
                        </a:rPr>
                        <a:t>svverman@qti.qualcomm.com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Arial"/>
                        </a:rPr>
                        <a:t>Tian Bin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11"/>
                        </a:rPr>
                        <a:t>btian@qti.qualcomm.com</a:t>
                      </a: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67188</TotalTime>
  <Words>1296</Words>
  <Application>Microsoft Office PowerPoint</Application>
  <PresentationFormat>On-screen Show (4:3)</PresentationFormat>
  <Paragraphs>404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PowerPoint Presentation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983</cp:revision>
  <cp:lastPrinted>1998-02-10T13:28:06Z</cp:lastPrinted>
  <dcterms:created xsi:type="dcterms:W3CDTF">2009-12-02T19:05:24Z</dcterms:created>
  <dcterms:modified xsi:type="dcterms:W3CDTF">2018-05-04T08:25:52Z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3c7a370e-228b-497f-a2d9-8b4b835d6787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2018-05-04 08:25:52Z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