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802.11-18/0789r0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0356"/>
              </p:ext>
            </p:extLst>
          </p:nvPr>
        </p:nvGraphicFramePr>
        <p:xfrm>
          <a:off x="838200" y="2915434"/>
          <a:ext cx="7239000" cy="1189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</a:t>
            </a:r>
            <a:r>
              <a:rPr lang="en-US" sz="2000" dirty="0" smtClean="0">
                <a:latin typeface="+mj-lt"/>
              </a:rPr>
              <a:t>multiband operation </a:t>
            </a:r>
            <a:r>
              <a:rPr lang="en-US" sz="2000" dirty="0" smtClean="0">
                <a:latin typeface="+mj-lt"/>
              </a:rPr>
              <a:t>and 16 spatial streams?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</a:t>
            </a:r>
            <a:r>
              <a:rPr lang="en-US" dirty="0" smtClean="0"/>
              <a:t>throughput and capacity.</a:t>
            </a:r>
            <a:endParaRPr lang="en-US" dirty="0" smtClean="0"/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67090</TotalTime>
  <Words>1207</Words>
  <Application>Microsoft Office PowerPoint</Application>
  <PresentationFormat>On-screen Show (4:3)</PresentationFormat>
  <Paragraphs>345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970</cp:revision>
  <cp:lastPrinted>1998-02-10T13:28:06Z</cp:lastPrinted>
  <dcterms:created xsi:type="dcterms:W3CDTF">2009-12-02T19:05:24Z</dcterms:created>
  <dcterms:modified xsi:type="dcterms:W3CDTF">2018-05-01T17:33:44Z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60e8b3de-fb06-4625-b00b-f2cfa7de0793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2018-05-01 17:33:44Z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