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792" r:id="rId3"/>
    <p:sldId id="817" r:id="rId4"/>
    <p:sldId id="814" r:id="rId5"/>
    <p:sldId id="807" r:id="rId6"/>
    <p:sldId id="825" r:id="rId7"/>
    <p:sldId id="828" r:id="rId8"/>
    <p:sldId id="815" r:id="rId9"/>
    <p:sldId id="830" r:id="rId10"/>
    <p:sldId id="794" r:id="rId11"/>
    <p:sldId id="823" r:id="rId12"/>
    <p:sldId id="818" r:id="rId13"/>
    <p:sldId id="831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802.11-18/761r0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Visio_2003-2010____1.vsd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Evaluation of PAPR in WUR FDMA transmission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2018-05-07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801161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</a:t>
            </a:r>
            <a:r>
              <a:rPr lang="en-US" altLang="ko-KR" dirty="0" smtClean="0"/>
              <a:t>] </a:t>
            </a:r>
            <a:r>
              <a:rPr lang="en-US" altLang="ko-KR" dirty="0"/>
              <a:t>IEEE 802.11-17/0575r10 Specification Framework for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[2</a:t>
            </a:r>
            <a:r>
              <a:rPr lang="en-US" altLang="ko-KR" dirty="0"/>
              <a:t>] IEEE P802.11-REVmd™/D1.0, February 2018</a:t>
            </a:r>
          </a:p>
          <a:p>
            <a:pPr marL="0" indent="0">
              <a:buNone/>
            </a:pPr>
            <a:r>
              <a:rPr lang="en-US" altLang="ko-KR" dirty="0" smtClean="0"/>
              <a:t>[3] </a:t>
            </a:r>
            <a:r>
              <a:rPr lang="en-US" altLang="ko-KR" dirty="0"/>
              <a:t>IEEE </a:t>
            </a:r>
            <a:r>
              <a:rPr lang="en-US" altLang="ko-KR" dirty="0" smtClean="0"/>
              <a:t>802.11-18/802r0 </a:t>
            </a:r>
            <a:r>
              <a:rPr lang="en-US" altLang="ko-KR" dirty="0">
                <a:ea typeface="굴림" panose="020B0600000101010101" pitchFamily="50" charset="-127"/>
              </a:rPr>
              <a:t>PAPR Investigation on Multi-band Transmission</a:t>
            </a:r>
            <a:r>
              <a:rPr lang="en-US" altLang="ko-KR" dirty="0" smtClean="0"/>
              <a:t> </a:t>
            </a:r>
          </a:p>
          <a:p>
            <a:pPr marL="0" indent="0">
              <a:buNone/>
            </a:pPr>
            <a:r>
              <a:rPr lang="en-US" altLang="zh-TW" dirty="0" smtClean="0"/>
              <a:t>[4] </a:t>
            </a:r>
            <a:r>
              <a:rPr lang="en-US" altLang="ko-KR" dirty="0"/>
              <a:t>IEEE 802.11-17/1625r6 </a:t>
            </a:r>
            <a:r>
              <a:rPr lang="en-US" altLang="zh-TW" dirty="0"/>
              <a:t>Efficient FDMA MU Transmission Schemes for WUR WLAN 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11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Phase rotation for wide bandwidth</a:t>
            </a:r>
          </a:p>
          <a:p>
            <a:pPr lvl="1"/>
            <a:r>
              <a:rPr lang="en-US" altLang="ko-KR" dirty="0" smtClean="0"/>
              <a:t>For the wide bandwidth transmission in Wi-Fi system, the phase rotation is defined as follows.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3923" y="2895599"/>
            <a:ext cx="2630877" cy="332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37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value of L-length </a:t>
            </a:r>
            <a:r>
              <a:rPr lang="en-US" altLang="ko-KR" sz="2000" dirty="0" smtClean="0"/>
              <a:t>field</a:t>
            </a:r>
          </a:p>
          <a:p>
            <a:pPr lvl="1"/>
            <a:r>
              <a:rPr lang="en-US" altLang="ko-KR" sz="1800" dirty="0" smtClean="0"/>
              <a:t>L-length field in L-SIG is calculated as follows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L-length field according to each case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421622"/>
            <a:ext cx="2865520" cy="7620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027052"/>
            <a:ext cx="6167769" cy="478148"/>
          </a:xfrm>
          <a:prstGeom prst="rect">
            <a:avLst/>
          </a:prstGeom>
        </p:spPr>
      </p:pic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057822"/>
              </p:ext>
            </p:extLst>
          </p:nvPr>
        </p:nvGraphicFramePr>
        <p:xfrm>
          <a:off x="1031083" y="4038600"/>
          <a:ext cx="7512841" cy="2295977"/>
        </p:xfrm>
        <a:graphic>
          <a:graphicData uri="http://schemas.openxmlformats.org/drawingml/2006/table">
            <a:tbl>
              <a:tblPr/>
              <a:tblGrid>
                <a:gridCol w="569117"/>
                <a:gridCol w="838200"/>
                <a:gridCol w="838200"/>
                <a:gridCol w="685800"/>
                <a:gridCol w="990600"/>
                <a:gridCol w="889868"/>
                <a:gridCol w="900352"/>
                <a:gridCol w="900352"/>
                <a:gridCol w="900352"/>
              </a:tblGrid>
              <a:tr h="34160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Definition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of case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L_length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(octets)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Definition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of case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L_length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(octets)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Definition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of case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L_length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(octets)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FB=0, 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FB=6,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336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FB=12,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FB=0, 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FB=6,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1248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FB=12,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1824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FB=2,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FB=8, 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384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FB=14,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FB=2,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864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FB=8, 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1440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FB=14,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FB=4,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288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FB=10,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432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FB=16, 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FB=4,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1056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FB=10,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1632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FB=16, 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2208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60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CDF of PAPR for BPSK Mark symbol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141537"/>
            <a:ext cx="5874488" cy="434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116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The concept of FDMA scheme for WUR transmission was decided in last f2f meeting[1].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Each 20MHz only contain one 4MHz sub-channel for wake-up signal transmission. </a:t>
            </a:r>
          </a:p>
          <a:p>
            <a:pPr lvl="1"/>
            <a:r>
              <a:rPr lang="en-US" altLang="ko-KR" dirty="0" smtClean="0"/>
              <a:t>Similar to 11ax’s 20MHz only operation, one wake-up receiver can stay in one of the sub-channel in wide bandwidth.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evaluate the PAPR of WUR frame in FDMA transmission. </a:t>
            </a:r>
          </a:p>
          <a:p>
            <a:pPr lvl="1"/>
            <a:r>
              <a:rPr lang="en-US" altLang="ko-KR" dirty="0" smtClean="0"/>
              <a:t>For the WUR FDMA transmission, we assume that the </a:t>
            </a:r>
            <a:r>
              <a:rPr lang="en-US" altLang="ko-KR" dirty="0"/>
              <a:t>phase rotation defined in </a:t>
            </a:r>
            <a:r>
              <a:rPr lang="en-US" altLang="ko-KR" dirty="0" smtClean="0"/>
              <a:t>[2] is applied on the whole WUR frame.</a:t>
            </a:r>
          </a:p>
          <a:p>
            <a:pPr lvl="1"/>
            <a:r>
              <a:rPr lang="en-US" altLang="ko-KR" dirty="0" smtClean="0"/>
              <a:t>Because WUR portion can be well designed to reduce the PAPR, the worst PAPR of WUR frame maybe bounded on 20MHz portion[3].</a:t>
            </a:r>
          </a:p>
          <a:p>
            <a:r>
              <a:rPr lang="en-US" altLang="ko-KR" dirty="0" smtClean="0"/>
              <a:t>Also, we suggest how to reduce the Worst PAPR of entire WUR frame.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139515"/>
            <a:ext cx="3118935" cy="1374425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2213" y="2026080"/>
            <a:ext cx="3537787" cy="186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26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of WUR PPDU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4"/>
            <a:endParaRPr lang="en-US" altLang="ko-KR" dirty="0" smtClean="0"/>
          </a:p>
          <a:p>
            <a:pPr lvl="4"/>
            <a:endParaRPr lang="en-US" altLang="ko-KR" dirty="0"/>
          </a:p>
          <a:p>
            <a:pPr lvl="4"/>
            <a:endParaRPr lang="en-US" altLang="ko-KR" dirty="0"/>
          </a:p>
          <a:p>
            <a:pPr lvl="4"/>
            <a:endParaRPr lang="en-US" altLang="ko-KR" dirty="0" smtClean="0"/>
          </a:p>
          <a:p>
            <a:pPr lvl="4"/>
            <a:endParaRPr lang="en-US" altLang="ko-KR" dirty="0"/>
          </a:p>
          <a:p>
            <a:r>
              <a:rPr lang="en-US" altLang="ko-KR" dirty="0"/>
              <a:t>In order to increase the power efficiency, worst PAPR across whole PPDU should be minimized</a:t>
            </a:r>
            <a:r>
              <a:rPr lang="en-US" altLang="ko-KR" dirty="0" smtClean="0"/>
              <a:t>.</a:t>
            </a:r>
          </a:p>
          <a:p>
            <a:pPr lvl="4"/>
            <a:endParaRPr lang="en-US" altLang="ko-KR" dirty="0"/>
          </a:p>
          <a:p>
            <a:r>
              <a:rPr lang="en-US" altLang="ko-KR" dirty="0"/>
              <a:t>Here, we can consider the PAPR of two part separately. 	</a:t>
            </a:r>
          </a:p>
          <a:p>
            <a:pPr lvl="1"/>
            <a:r>
              <a:rPr lang="en-US" altLang="ko-KR" dirty="0"/>
              <a:t>first part that is transmitted by using the 20MHz band.</a:t>
            </a:r>
          </a:p>
          <a:p>
            <a:pPr lvl="2"/>
            <a:r>
              <a:rPr lang="en-US" altLang="ko-KR" dirty="0"/>
              <a:t>L-STF and L-LTF have been designed to have a lower PAPR</a:t>
            </a:r>
          </a:p>
          <a:p>
            <a:pPr lvl="2"/>
            <a:r>
              <a:rPr lang="en-US" altLang="ko-KR" dirty="0"/>
              <a:t>But, L-SIG has not been optimized to have a lower PAPR due to length field which has various value.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Also, BPSK Mark can have large PAPR due to random generation. </a:t>
            </a:r>
            <a:endParaRPr lang="en-US" altLang="ko-KR" dirty="0"/>
          </a:p>
          <a:p>
            <a:pPr lvl="1"/>
            <a:r>
              <a:rPr lang="en-US" altLang="ko-KR" dirty="0"/>
              <a:t>Second part that is transmitted by using OOK waveform. </a:t>
            </a:r>
          </a:p>
          <a:p>
            <a:pPr lvl="2"/>
            <a:r>
              <a:rPr lang="en-US" altLang="ko-KR" dirty="0"/>
              <a:t>In the single band, the OOK waveform is generated by using the 13 continuous subcarriers. </a:t>
            </a:r>
          </a:p>
          <a:p>
            <a:pPr lvl="2"/>
            <a:r>
              <a:rPr lang="en-US" altLang="ko-KR" dirty="0"/>
              <a:t>And, as shown in </a:t>
            </a:r>
            <a:r>
              <a:rPr lang="en-US" altLang="ko-KR" dirty="0" smtClean="0"/>
              <a:t>[4], </a:t>
            </a:r>
            <a:r>
              <a:rPr lang="en-US" altLang="ko-KR" dirty="0"/>
              <a:t>we checked that PAPR of OOK waveform was smaller than conventional OFDM symbol which was transmitted using the 20MHz band. </a:t>
            </a:r>
          </a:p>
          <a:p>
            <a:pPr lvl="3"/>
            <a:r>
              <a:rPr lang="en-US" altLang="ko-KR" dirty="0"/>
              <a:t>The range of worst PAPR is form 2dB to 4.2dB. </a:t>
            </a:r>
            <a:endParaRPr lang="en-US" altLang="ko-KR" dirty="0" smtClean="0"/>
          </a:p>
          <a:p>
            <a:pPr lvl="3"/>
            <a:endParaRPr lang="en-US" altLang="ko-KR" dirty="0"/>
          </a:p>
          <a:p>
            <a:r>
              <a:rPr lang="en-US" altLang="ko-KR" dirty="0" smtClean="0"/>
              <a:t>In next slides, </a:t>
            </a:r>
            <a:r>
              <a:rPr lang="en-US" altLang="ko-KR" dirty="0"/>
              <a:t>we </a:t>
            </a:r>
            <a:r>
              <a:rPr lang="en-US" altLang="ko-KR" dirty="0" smtClean="0"/>
              <a:t>investigate the PAPR of L-SIG and BPSK MARK symbol of  </a:t>
            </a:r>
            <a:r>
              <a:rPr lang="en-US" altLang="ko-KR" dirty="0"/>
              <a:t>WUR PPDU on WUR FDMA </a:t>
            </a:r>
            <a:r>
              <a:rPr lang="en-US" altLang="ko-KR" dirty="0" smtClean="0"/>
              <a:t>transmission.</a:t>
            </a:r>
            <a:r>
              <a:rPr lang="en-US" altLang="ko-KR" dirty="0"/>
              <a:t>	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752600"/>
            <a:ext cx="6959169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0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 of L-SIG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/>
              <a:t>The LSIG is consist of the following fields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According to the definition of WUR frame </a:t>
            </a:r>
            <a:r>
              <a:rPr lang="en-US" altLang="ko-KR" dirty="0" smtClean="0"/>
              <a:t>format[2], </a:t>
            </a:r>
            <a:r>
              <a:rPr lang="en-US" altLang="ko-KR" dirty="0"/>
              <a:t>we can consider the various length for the L-LENGTH field in L-SIG. </a:t>
            </a:r>
          </a:p>
          <a:p>
            <a:pPr lvl="1"/>
            <a:r>
              <a:rPr lang="en-US" altLang="ko-KR" dirty="0"/>
              <a:t>The value of L-length field is described in Appendix. </a:t>
            </a:r>
          </a:p>
          <a:p>
            <a:endParaRPr lang="en-US" altLang="ko-KR" dirty="0"/>
          </a:p>
          <a:p>
            <a:r>
              <a:rPr lang="en-US" altLang="ko-KR" dirty="0"/>
              <a:t>Then the possible cases for the LSIG are</a:t>
            </a:r>
          </a:p>
          <a:p>
            <a:pPr lvl="1"/>
            <a:r>
              <a:rPr lang="en-US" altLang="ko-KR" dirty="0"/>
              <a:t>Rate 4bits:  1 1 0 1 ( 6Mbps is assumed) </a:t>
            </a:r>
          </a:p>
          <a:p>
            <a:pPr lvl="1"/>
            <a:r>
              <a:rPr lang="en-US" altLang="ko-KR" dirty="0"/>
              <a:t>Reserved 1 bit: 0</a:t>
            </a:r>
          </a:p>
          <a:p>
            <a:pPr lvl="1"/>
            <a:r>
              <a:rPr lang="en-US" altLang="ko-KR" dirty="0"/>
              <a:t>Length 12 bits: </a:t>
            </a:r>
            <a:r>
              <a:rPr lang="en-US" altLang="ko-KR" dirty="0" smtClean="0"/>
              <a:t> herein</a:t>
            </a:r>
            <a:r>
              <a:rPr lang="en-US" altLang="ko-KR" dirty="0"/>
              <a:t>, we </a:t>
            </a:r>
            <a:r>
              <a:rPr lang="en-US" altLang="ko-KR" dirty="0" smtClean="0"/>
              <a:t>considered </a:t>
            </a:r>
            <a:r>
              <a:rPr lang="en-US" altLang="ko-KR"/>
              <a:t>the </a:t>
            </a:r>
            <a:r>
              <a:rPr lang="en-US" altLang="ko-KR" smtClean="0"/>
              <a:t>18 </a:t>
            </a:r>
            <a:r>
              <a:rPr lang="en-US" altLang="ko-KR" dirty="0" smtClean="0"/>
              <a:t>cases for evaluation </a:t>
            </a:r>
            <a:endParaRPr lang="en-US" altLang="ko-KR" dirty="0"/>
          </a:p>
          <a:p>
            <a:pPr lvl="1"/>
            <a:r>
              <a:rPr lang="en-US" altLang="ko-KR" dirty="0"/>
              <a:t>Parity 1 bit: determined on the other bits</a:t>
            </a:r>
          </a:p>
          <a:p>
            <a:pPr lvl="1"/>
            <a:r>
              <a:rPr lang="en-US" altLang="ko-KR" dirty="0"/>
              <a:t>Tail 6 bits: 0 0 0 0 0 0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7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335012"/>
              </p:ext>
            </p:extLst>
          </p:nvPr>
        </p:nvGraphicFramePr>
        <p:xfrm>
          <a:off x="1144216" y="2133600"/>
          <a:ext cx="5256584" cy="399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Visio" r:id="rId4" imgW="3047910" imgH="285660" progId="Visio.Drawing.11">
                  <p:embed/>
                </p:oleObj>
              </mc:Choice>
              <mc:Fallback>
                <p:oleObj name="Visio" r:id="rId4" imgW="3047910" imgH="28566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4216" y="2133600"/>
                        <a:ext cx="5256584" cy="399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09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of L-SIG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PAPR of L-Preamble according to BW and WUR frame format.</a:t>
            </a:r>
            <a:endParaRPr lang="en-US" altLang="ko-KR" dirty="0"/>
          </a:p>
          <a:p>
            <a:pPr lvl="1"/>
            <a:r>
              <a:rPr lang="en-US" altLang="ko-KR" dirty="0" smtClean="0"/>
              <a:t>PAPR </a:t>
            </a:r>
            <a:r>
              <a:rPr lang="en-US" altLang="ko-KR" dirty="0"/>
              <a:t>of L-SIG is almost </a:t>
            </a:r>
            <a:r>
              <a:rPr lang="en-US" altLang="ko-KR" dirty="0" smtClean="0"/>
              <a:t>4 - 6dB </a:t>
            </a:r>
            <a:r>
              <a:rPr lang="en-US" altLang="ko-KR" dirty="0"/>
              <a:t>larger compared with the PAPR of WUR payload consisted of OOK </a:t>
            </a:r>
            <a:r>
              <a:rPr lang="en-US" altLang="ko-KR" dirty="0" smtClean="0"/>
              <a:t>waveform[3] in 20MHz.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2"/>
            <a:r>
              <a:rPr lang="en-US" altLang="ko-KR" dirty="0" smtClean="0"/>
              <a:t>Phase rotation is applied to the results</a:t>
            </a:r>
          </a:p>
          <a:p>
            <a:pPr lvl="3"/>
            <a:endParaRPr lang="en-US" altLang="ko-KR" dirty="0" smtClean="0"/>
          </a:p>
          <a:p>
            <a:r>
              <a:rPr lang="en-US" altLang="ko-KR" dirty="0" smtClean="0"/>
              <a:t>It is difficult to optimize the PAPR by using the remaining few bit in this fields because almost bit fields in L-SIG are determined</a:t>
            </a:r>
            <a:r>
              <a:rPr lang="en-US" altLang="ko-KR" dirty="0"/>
              <a:t>. but it may be fine because the WUR frame length has limited values so the worst PAPR is not higher than existing L-SIG PAPR. 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524936"/>
              </p:ext>
            </p:extLst>
          </p:nvPr>
        </p:nvGraphicFramePr>
        <p:xfrm>
          <a:off x="1532389" y="2882709"/>
          <a:ext cx="5029199" cy="990600"/>
        </p:xfrm>
        <a:graphic>
          <a:graphicData uri="http://schemas.openxmlformats.org/drawingml/2006/table">
            <a:tbl>
              <a:tblPr/>
              <a:tblGrid>
                <a:gridCol w="1228028"/>
                <a:gridCol w="1226903"/>
                <a:gridCol w="1227466"/>
                <a:gridCol w="1346802"/>
              </a:tblGrid>
              <a:tr h="1981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L-STF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L-LTF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L-SIG (dB)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worst PAPR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20MHz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2.2394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3.1658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7.9454</a:t>
                      </a:r>
                      <a:endParaRPr lang="en-US" altLang="ko-KR" sz="11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40MHz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5.2497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5.7938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9.9982</a:t>
                      </a:r>
                      <a:endParaRPr lang="en-US" altLang="ko-KR" sz="11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80MHz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4.348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5.3962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9.6569</a:t>
                      </a:r>
                      <a:endParaRPr lang="en-US" altLang="ko-KR" sz="11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39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of BPSK Mark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In </a:t>
            </a:r>
            <a:r>
              <a:rPr lang="en-US" altLang="ko-KR" sz="1800" dirty="0" smtClean="0"/>
              <a:t>[2], </a:t>
            </a:r>
            <a:r>
              <a:rPr lang="en-US" altLang="ko-KR" sz="1800" dirty="0"/>
              <a:t>BSPK </a:t>
            </a:r>
            <a:r>
              <a:rPr lang="en-US" altLang="ko-KR" sz="1800" dirty="0" smtClean="0"/>
              <a:t>Mark is </a:t>
            </a:r>
            <a:r>
              <a:rPr lang="en-US" altLang="ko-KR" sz="1800" dirty="0"/>
              <a:t>described like 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ko-KR" sz="1600" dirty="0"/>
              <a:t>A 20 MHz OFDM symbol, with tone spacing 312.5 kHz and BPSK, and of duration 4 us, is present immediately after the L-SIG field and right before the narrow band portion of any WUR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There is no sequence defined for one </a:t>
            </a:r>
            <a:r>
              <a:rPr lang="en-US" altLang="ko-KR" sz="1800" dirty="0" smtClean="0"/>
              <a:t>BPSK symbol</a:t>
            </a:r>
            <a:r>
              <a:rPr lang="en-US" altLang="ko-KR" sz="1800" dirty="0"/>
              <a:t>. and, it can cause the high PAPR of WUR PPDU due to using a sequence by implementation dependent</a:t>
            </a:r>
            <a:r>
              <a:rPr lang="en-US" altLang="ko-KR" sz="1800" dirty="0" smtClean="0"/>
              <a:t>.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505200"/>
            <a:ext cx="3944758" cy="296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77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Optimization of PAPR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 order to reduce overall PAPR of WUR PPDU, we can consider the </a:t>
            </a:r>
            <a:r>
              <a:rPr lang="en-US" altLang="ko-KR" dirty="0" smtClean="0"/>
              <a:t>following</a:t>
            </a:r>
            <a:endParaRPr lang="en-US" altLang="ko-KR" dirty="0"/>
          </a:p>
          <a:p>
            <a:pPr lvl="1"/>
            <a:r>
              <a:rPr lang="en-US" altLang="ko-KR" dirty="0" smtClean="0"/>
              <a:t>The PAPR </a:t>
            </a:r>
            <a:r>
              <a:rPr lang="en-US" altLang="ko-KR" dirty="0"/>
              <a:t>of BPSK Mark </a:t>
            </a:r>
            <a:r>
              <a:rPr lang="en-US" altLang="ko-KR" dirty="0" smtClean="0"/>
              <a:t>should not </a:t>
            </a:r>
            <a:r>
              <a:rPr lang="en-US" altLang="ko-KR" dirty="0"/>
              <a:t>be higher than worst PAPR (PAPR of L-SIG</a:t>
            </a:r>
            <a:r>
              <a:rPr lang="en-US" altLang="ko-KR" dirty="0" smtClean="0"/>
              <a:t>).</a:t>
            </a:r>
          </a:p>
          <a:p>
            <a:pPr lvl="2"/>
            <a:r>
              <a:rPr lang="en-US" altLang="ko-KR" dirty="0" smtClean="0"/>
              <a:t>As shown in previous results, even though Phase rotation is applied on BPSK MARK symbol, from 20% to 30% PAPR of BPSK mark can larger than that of L-SIG in WRU transmission. </a:t>
            </a:r>
            <a:endParaRPr lang="en-US" altLang="ko-KR" dirty="0"/>
          </a:p>
          <a:p>
            <a:pPr lvl="1"/>
            <a:r>
              <a:rPr lang="en-US" altLang="ko-KR" dirty="0"/>
              <a:t>So, to </a:t>
            </a:r>
            <a:r>
              <a:rPr lang="en-US" altLang="ko-KR" dirty="0" smtClean="0"/>
              <a:t>optimize the </a:t>
            </a:r>
            <a:r>
              <a:rPr lang="en-US" altLang="ko-KR" dirty="0"/>
              <a:t>PAPR of BPSK mark, we can take account of the replacement of BPSK mark with L-SIG. </a:t>
            </a:r>
          </a:p>
          <a:p>
            <a:pPr lvl="2"/>
            <a:r>
              <a:rPr lang="en-US" altLang="ko-KR" dirty="0" smtClean="0"/>
              <a:t>repeating of the L-SIG does not require any hardware change and can be implemented simplify. </a:t>
            </a:r>
          </a:p>
          <a:p>
            <a:pPr lvl="2"/>
            <a:r>
              <a:rPr lang="en-US" altLang="ko-KR" dirty="0" smtClean="0"/>
              <a:t>But, it may occur the minor power consumption of 11ax device because repeated L-SIG is used for packet classification of 11ax.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986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We investigated the PAPR of WUR frame in FDMA transmission </a:t>
            </a:r>
          </a:p>
          <a:p>
            <a:pPr lvl="1"/>
            <a:r>
              <a:rPr lang="en-US" altLang="ko-KR" dirty="0" smtClean="0"/>
              <a:t>Also, we checked that the PAPR of BPSK MARK can be higher than the Worst PAPR of L-SIG. </a:t>
            </a:r>
          </a:p>
          <a:p>
            <a:r>
              <a:rPr lang="en-US" altLang="ko-KR" dirty="0" smtClean="0"/>
              <a:t>For the optimization of PAPR of entire WUR PPDU, we took into account the Non-WUR portion (i.e. L-SIG and BPSK Mark)</a:t>
            </a:r>
          </a:p>
          <a:p>
            <a:pPr lvl="1"/>
            <a:r>
              <a:rPr lang="en-US" altLang="ko-KR" dirty="0" smtClean="0"/>
              <a:t>By Replacing the BPSK Mark with L-SIG symbol, PAPR of BPSK Mark is bounded with that of L-SIG. </a:t>
            </a:r>
          </a:p>
          <a:p>
            <a:pPr lvl="2"/>
            <a:r>
              <a:rPr lang="en-US" altLang="ko-KR" dirty="0"/>
              <a:t>It can be implemented </a:t>
            </a:r>
            <a:r>
              <a:rPr lang="en-US" altLang="ko-KR" dirty="0" smtClean="0"/>
              <a:t>simplify</a:t>
            </a:r>
          </a:p>
          <a:p>
            <a:r>
              <a:rPr lang="en-US" altLang="ko-KR" dirty="0" smtClean="0"/>
              <a:t>Therefore, for the optimization of PAPR of WUR PPDU, we suggest the replacement of BPSK Mark with L-SIG symbol.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160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</a:t>
            </a:r>
            <a:r>
              <a:rPr lang="en-US" altLang="ko-KR" dirty="0" smtClean="0"/>
              <a:t>the BPSK Mark symbol which is located after L-SIG is replaced with L-SIG symbol?   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/>
              <a:t>Y</a:t>
            </a:r>
          </a:p>
          <a:p>
            <a:pPr lvl="1"/>
            <a:r>
              <a:rPr lang="en-US" altLang="ko-KR" dirty="0"/>
              <a:t>N</a:t>
            </a:r>
          </a:p>
          <a:p>
            <a:pPr lvl="1"/>
            <a:r>
              <a:rPr lang="en-US" altLang="ko-KR" dirty="0"/>
              <a:t>A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316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205951</TotalTime>
  <Words>1086</Words>
  <Application>Microsoft Office PowerPoint</Application>
  <PresentationFormat>화면 슬라이드 쇼(4:3)</PresentationFormat>
  <Paragraphs>246</Paragraphs>
  <Slides>13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Visio</vt:lpstr>
      <vt:lpstr>Evaluation of PAPR in WUR FDMA transmission</vt:lpstr>
      <vt:lpstr>Introduction </vt:lpstr>
      <vt:lpstr>PAPR of WUR PPDU</vt:lpstr>
      <vt:lpstr>Contents of L-SIG</vt:lpstr>
      <vt:lpstr>PAPR of L-SIG </vt:lpstr>
      <vt:lpstr>PAPR of BPSK Mark</vt:lpstr>
      <vt:lpstr>Optimization of PAPR</vt:lpstr>
      <vt:lpstr>Conclusion</vt:lpstr>
      <vt:lpstr>Straw Poll #1</vt:lpstr>
      <vt:lpstr>Reference </vt:lpstr>
      <vt:lpstr>Appendix</vt:lpstr>
      <vt:lpstr>Appendix </vt:lpstr>
      <vt:lpstr>Appendix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4038</cp:revision>
  <cp:lastPrinted>2017-07-07T02:11:09Z</cp:lastPrinted>
  <dcterms:created xsi:type="dcterms:W3CDTF">2007-05-21T21:00:37Z</dcterms:created>
  <dcterms:modified xsi:type="dcterms:W3CDTF">2018-05-06T12:40:12Z</dcterms:modified>
</cp:coreProperties>
</file>