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1" r:id="rId4"/>
    <p:sldId id="300" r:id="rId5"/>
    <p:sldId id="301" r:id="rId6"/>
    <p:sldId id="302" r:id="rId7"/>
    <p:sldId id="303" r:id="rId8"/>
    <p:sldId id="304" r:id="rId9"/>
    <p:sldId id="305" r:id="rId10"/>
    <p:sldId id="297" r:id="rId11"/>
    <p:sldId id="30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43"/>
  </p:normalViewPr>
  <p:slideViewPr>
    <p:cSldViewPr>
      <p:cViewPr varScale="1">
        <p:scale>
          <a:sx n="120" d="100"/>
          <a:sy n="120" d="100"/>
        </p:scale>
        <p:origin x="115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802.11-18/0591r0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May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802.11-18/0591r0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May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802.11-18/0591r0</a:t>
            </a:r>
            <a:endParaRPr lang="en-US"/>
          </a:p>
        </p:txBody>
      </p:sp>
      <p:sp>
        <p:nvSpPr>
          <p:cNvPr id="5" name="Rectangle 3"/>
          <p:cNvSpPr>
            <a:spLocks noGrp="1" noChangeArrowheads="1"/>
          </p:cNvSpPr>
          <p:nvPr>
            <p:ph type="dt"/>
          </p:nvPr>
        </p:nvSpPr>
        <p:spPr>
          <a:ln/>
        </p:spPr>
        <p:txBody>
          <a:bodyPr/>
          <a:lstStyle/>
          <a:p>
            <a:r>
              <a:rPr lang="de-DE"/>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802.11-18/0719r0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0711-00-0bcs-potential-its-use-cases-for-bc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BCS April 24</a:t>
            </a:r>
            <a:r>
              <a:rPr lang="en-GB" baseline="30000" dirty="0"/>
              <a:t>th</a:t>
            </a:r>
            <a:r>
              <a:rPr lang="en-GB" dirty="0"/>
              <a:t>, Telco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2018-04-24</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7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7724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and meeting slides for the April 24</a:t>
            </a:r>
            <a:r>
              <a:rPr lang="en-GB" baseline="30000" dirty="0"/>
              <a:t>th</a:t>
            </a:r>
            <a:r>
              <a:rPr lang="en-GB" dirty="0"/>
              <a:t>, 2018 BCS telco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Agenda</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Appointment of Secretary</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Presentations</a:t>
            </a:r>
          </a:p>
          <a:p>
            <a:pPr lvl="1">
              <a:buFont typeface="Arial" panose="020B0604020202020204" pitchFamily="34" charset="0"/>
              <a:buChar char="•"/>
            </a:pPr>
            <a:r>
              <a:rPr lang="en-US" dirty="0"/>
              <a:t>Carl </a:t>
            </a:r>
            <a:r>
              <a:rPr lang="en-US" dirty="0" err="1"/>
              <a:t>Kain</a:t>
            </a:r>
            <a:r>
              <a:rPr lang="en-US" dirty="0"/>
              <a:t> (US DoT): </a:t>
            </a:r>
            <a:r>
              <a:rPr lang="en-GB" dirty="0"/>
              <a:t>Potential ITS Use Cases for BCS.</a:t>
            </a:r>
            <a:br>
              <a:rPr lang="en-GB" dirty="0"/>
            </a:br>
            <a:r>
              <a:rPr lang="en-GB" dirty="0">
                <a:hlinkClick r:id="rId2"/>
              </a:rPr>
              <a:t>https://mentor.ieee.org/802.11/dcn/18/11-18-0711-00-0bcs-potential-its-use-cases-for-bcs.pptx</a:t>
            </a:r>
            <a:r>
              <a:rPr lang="en-GB" dirty="0"/>
              <a:t> </a:t>
            </a:r>
            <a:endParaRPr lang="en-US" dirty="0"/>
          </a:p>
          <a:p>
            <a:pPr>
              <a:buFont typeface="Arial" panose="020B0604020202020204" pitchFamily="34" charset="0"/>
              <a:buChar char="•"/>
            </a:pPr>
            <a:r>
              <a:rPr lang="en-US" dirty="0"/>
              <a:t>New Business</a:t>
            </a:r>
          </a:p>
          <a:p>
            <a:pPr>
              <a:buFont typeface="Arial" panose="020B0604020202020204" pitchFamily="34" charset="0"/>
              <a:buChar char="•"/>
            </a:pPr>
            <a:r>
              <a:rPr lang="en-US" dirty="0"/>
              <a:t>Adjourn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8</TotalTime>
  <Words>642</Words>
  <Application>Microsoft Macintosh PowerPoint</Application>
  <PresentationFormat>On-screen Show (4:3)</PresentationFormat>
  <Paragraphs>102</Paragraphs>
  <Slides>11</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Arial</vt:lpstr>
      <vt:lpstr>Calibri</vt:lpstr>
      <vt:lpstr>Monotype Sorts</vt:lpstr>
      <vt:lpstr>Times New Roman</vt:lpstr>
      <vt:lpstr>802-11-BCS-Chair-Slides-Template</vt:lpstr>
      <vt:lpstr>Dokument</vt:lpstr>
      <vt:lpstr>BCS April 24th, Telco Agenda</vt:lpstr>
      <vt:lpstr>Abstract</vt:lpstr>
      <vt:lpstr>Agenda</vt:lpstr>
      <vt:lpstr>PowerPoint Presentation</vt:lpstr>
      <vt:lpstr>Participants have a duty to inform the IEEE</vt:lpstr>
      <vt:lpstr>Ways to inform IEEE</vt:lpstr>
      <vt:lpstr>Other Guidelines for IEEE WG Meetings</vt:lpstr>
      <vt:lpstr>Patent-related information</vt:lpstr>
      <vt:lpstr>Resources – URLs</vt:lpstr>
      <vt:lpstr>New Business</vt:lpstr>
      <vt:lpstr>Adjourn</vt:lpstr>
    </vt:vector>
  </TitlesOfParts>
  <Manager/>
  <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Microsoft Office User</cp:lastModifiedBy>
  <cp:revision>5</cp:revision>
  <cp:lastPrinted>1601-01-01T00:00:00Z</cp:lastPrinted>
  <dcterms:created xsi:type="dcterms:W3CDTF">2018-03-09T16:36:29Z</dcterms:created>
  <dcterms:modified xsi:type="dcterms:W3CDTF">2018-04-24T13:20:21Z</dcterms:modified>
  <cp:category/>
</cp:coreProperties>
</file>