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3286" y="6475413"/>
            <a:ext cx="18606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Mohamed Abouelseoud, Sony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802.11-18/0703r0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April 2018</a:t>
            </a:r>
            <a:endParaRPr lang="en-US" sz="1800" b="1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/>
              <a:t>Discussion on the Multi-band Discovery Assistance </a:t>
            </a:r>
            <a:r>
              <a:rPr lang="en-US" dirty="0" smtClean="0"/>
              <a:t>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2018-04-25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 smtClean="0"/>
              <a:t>IEEE </a:t>
            </a:r>
            <a:r>
              <a:rPr lang="en-US" sz="2000" b="0" dirty="0" smtClean="0"/>
              <a:t>802.11-18/486r0</a:t>
            </a:r>
            <a:r>
              <a:rPr lang="en-US" sz="2000" b="0" dirty="0" smtClean="0"/>
              <a:t>, </a:t>
            </a:r>
            <a:r>
              <a:rPr lang="en-US" sz="2000" b="0" dirty="0" smtClean="0"/>
              <a:t>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</a:t>
            </a:r>
            <a:r>
              <a:rPr lang="en-US" sz="2000" b="0" dirty="0" smtClean="0"/>
              <a:t>et.al.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</a:t>
            </a:r>
            <a:r>
              <a:rPr lang="en-US" sz="1400" dirty="0"/>
              <a:t>((Length </a:t>
            </a:r>
            <a:r>
              <a:rPr lang="en-US" sz="1400" dirty="0" smtClean="0"/>
              <a:t>+</a:t>
            </a:r>
            <a:r>
              <a:rPr lang="en-US" sz="1400" dirty="0" err="1" smtClean="0"/>
              <a:t>L</a:t>
            </a:r>
            <a:r>
              <a:rPr lang="en-US" sz="1400" baseline="-25000" dirty="0" err="1" smtClean="0"/>
              <a:t>L-Header</a:t>
            </a:r>
            <a:r>
              <a:rPr lang="en-US" sz="1400" dirty="0" err="1" smtClean="0"/>
              <a:t>+L</a:t>
            </a:r>
            <a:r>
              <a:rPr lang="en-US" sz="1400" baseline="-25000" dirty="0" err="1" smtClean="0"/>
              <a:t>EDMG-Header-A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Octets 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EDMG-Header-A</a:t>
            </a:r>
            <a:r>
              <a:rPr lang="en-US" sz="1200" dirty="0" smtClean="0"/>
              <a:t>= 9 Octets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EDMG-Header-A2 </a:t>
            </a:r>
            <a:r>
              <a:rPr lang="en-US" sz="1200" dirty="0" smtClean="0"/>
              <a:t>= 3 Octets</a:t>
            </a:r>
            <a:endParaRPr lang="en-US" sz="12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845610"/>
            <a:ext cx="2755209" cy="578878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19.56373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39.20009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no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39.20009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with 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127.1274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495" y="2063930"/>
            <a:ext cx="4583931" cy="3437949"/>
          </a:xfrm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Proposed Solution in March </a:t>
            </a:r>
            <a:r>
              <a:rPr lang="en-US" dirty="0" smtClean="0"/>
              <a:t>Meeting [1]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Option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authenticates/associates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</a:t>
            </a:r>
            <a:r>
              <a:rPr lang="en-US" sz="1400" dirty="0" smtClean="0"/>
              <a:t>sends Discovery Assistance Request action frame (new frame)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STA </a:t>
            </a:r>
            <a:endParaRPr lang="en-US" sz="1400" dirty="0" smtClean="0"/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Discovery </a:t>
            </a:r>
            <a:r>
              <a:rPr lang="en-US" sz="1400" dirty="0" smtClean="0"/>
              <a:t>Assistance </a:t>
            </a:r>
            <a:r>
              <a:rPr lang="en-US" sz="1400" dirty="0"/>
              <a:t>Request </a:t>
            </a:r>
            <a:r>
              <a:rPr lang="en-US" sz="1400" dirty="0" smtClean="0"/>
              <a:t>action </a:t>
            </a:r>
            <a:r>
              <a:rPr lang="en-US" sz="1400" dirty="0"/>
              <a:t>frame </a:t>
            </a:r>
            <a:r>
              <a:rPr lang="en-US" sz="1400" dirty="0" smtClean="0"/>
              <a:t>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Response </a:t>
            </a:r>
            <a:r>
              <a:rPr lang="en-US" sz="1400" kern="0" dirty="0" smtClean="0"/>
              <a:t>and attach the Discovery Assistance Response element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Discovery Assistance Response frame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Discovery assistance response ( accept, reject,..) , Discovery assistance 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1700808"/>
            <a:ext cx="4262991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</a:t>
            </a:r>
            <a:r>
              <a:rPr lang="en-US" sz="1400" dirty="0"/>
              <a:t>authenticates/associates 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FST </a:t>
            </a:r>
            <a:r>
              <a:rPr lang="en-US" sz="1400" dirty="0" smtClean="0"/>
              <a:t>Request action frame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</a:t>
            </a:r>
            <a:r>
              <a:rPr lang="en-US" sz="1400" dirty="0" smtClean="0"/>
              <a:t>STA- frame is used for triggering discovery only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FST request has 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FST response and attach the Discovery Assistance Response element to it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FST response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</a:t>
            </a:r>
            <a:r>
              <a:rPr lang="en-US" sz="1000" kern="0" dirty="0"/>
              <a:t>Discovery assistance response ( accept, reject,..) , 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666" y="1696185"/>
            <a:ext cx="4267137" cy="317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484784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( beacon has the multi-band element with added bit 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associates/authenticates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</a:t>
            </a:r>
            <a:r>
              <a:rPr lang="en-US" sz="1400" dirty="0" smtClean="0"/>
              <a:t>OCT Request action frame with an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attached to it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includes the Discovery Assistance Request element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A</a:t>
            </a:r>
            <a:r>
              <a:rPr lang="en-US" sz="1400" dirty="0" smtClean="0"/>
              <a:t>ssistance Request element </a:t>
            </a:r>
            <a:r>
              <a:rPr lang="en-US" sz="1400" dirty="0"/>
              <a:t>when used in the </a:t>
            </a:r>
            <a:r>
              <a:rPr lang="en-US" sz="1400" dirty="0" smtClean="0"/>
              <a:t>information </a:t>
            </a:r>
            <a:r>
              <a:rPr lang="en-US" sz="1400" dirty="0"/>
              <a:t>request </a:t>
            </a:r>
            <a:r>
              <a:rPr lang="en-US" sz="1400" dirty="0" smtClean="0"/>
              <a:t>action frame 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OCT Response action frame and attach the Information Response action frame to it</a:t>
            </a:r>
          </a:p>
          <a:p>
            <a:pPr>
              <a:buFont typeface="+mj-lt"/>
              <a:buAutoNum type="arabicPeriod" startAt="6"/>
            </a:pPr>
            <a:r>
              <a:rPr lang="en-US" sz="1400" dirty="0"/>
              <a:t>The Information </a:t>
            </a:r>
            <a:r>
              <a:rPr lang="en-US" sz="1400" dirty="0" smtClean="0"/>
              <a:t>Response action </a:t>
            </a:r>
            <a:r>
              <a:rPr lang="en-US" sz="1400" dirty="0"/>
              <a:t>frame includes </a:t>
            </a:r>
            <a:r>
              <a:rPr lang="en-US" sz="1400" kern="0" dirty="0" smtClean="0"/>
              <a:t>Discovery Assistance Response element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Information Response has the following 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</a:t>
            </a:r>
            <a:r>
              <a:rPr lang="en-US" sz="1000" kern="0" dirty="0"/>
              <a:t>Discovery assistance response ( accept, reject,..) , 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542" y="1688255"/>
            <a:ext cx="4417458" cy="308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Requirements for Each </a:t>
            </a:r>
            <a:r>
              <a:rPr lang="en-US" dirty="0"/>
              <a:t>O</a:t>
            </a:r>
            <a:r>
              <a:rPr lang="en-US" dirty="0" smtClean="0"/>
              <a:t>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All options require the following: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dding 1-bit to the multi-band element to indicate discovery assistance feature</a:t>
            </a:r>
          </a:p>
          <a:p>
            <a:pPr lvl="1"/>
            <a:r>
              <a:rPr lang="en-US" sz="1600" dirty="0" smtClean="0"/>
              <a:t>2 new elements (Discovery Assistance Request </a:t>
            </a:r>
            <a:r>
              <a:rPr lang="en-US" sz="1600" dirty="0"/>
              <a:t>and Discovery </a:t>
            </a:r>
            <a:r>
              <a:rPr lang="en-US" sz="1600" dirty="0" smtClean="0"/>
              <a:t>Assistance Response elements) </a:t>
            </a:r>
          </a:p>
          <a:p>
            <a:r>
              <a:rPr lang="en-US" sz="1800" dirty="0" smtClean="0"/>
              <a:t>Option 1:</a:t>
            </a:r>
          </a:p>
          <a:p>
            <a:pPr lvl="1"/>
            <a:r>
              <a:rPr lang="en-US" sz="1600" dirty="0" smtClean="0"/>
              <a:t>Define 2 new action frames, Discovery Assistance Request and Discovery Assistance Response action frames to carry the </a:t>
            </a:r>
            <a:r>
              <a:rPr lang="en-US" sz="1600" dirty="0"/>
              <a:t>newly defined Discovery Assistance </a:t>
            </a:r>
            <a:r>
              <a:rPr lang="en-US" sz="1600" dirty="0" smtClean="0"/>
              <a:t>elements</a:t>
            </a:r>
          </a:p>
          <a:p>
            <a:r>
              <a:rPr lang="en-US" sz="1800" dirty="0" smtClean="0"/>
              <a:t>Option 2:</a:t>
            </a:r>
          </a:p>
          <a:p>
            <a:pPr lvl="1"/>
            <a:r>
              <a:rPr lang="en-US" sz="1600" dirty="0" smtClean="0"/>
              <a:t>Enable FST Request and FST Response action frames to carry the newly defined Discovery Assistance elements</a:t>
            </a:r>
          </a:p>
          <a:p>
            <a:r>
              <a:rPr lang="en-US" sz="1800" dirty="0" smtClean="0"/>
              <a:t>Option 3:</a:t>
            </a:r>
          </a:p>
          <a:p>
            <a:pPr lvl="1"/>
            <a:r>
              <a:rPr lang="en-US" sz="1600" dirty="0" smtClean="0"/>
              <a:t>Enable Information Request and Information Response action frames to carry the </a:t>
            </a:r>
            <a:r>
              <a:rPr lang="en-US" sz="1600" dirty="0"/>
              <a:t>newly defined Discovery </a:t>
            </a:r>
            <a:r>
              <a:rPr lang="en-US" sz="1600" dirty="0" smtClean="0"/>
              <a:t>Assistance elements</a:t>
            </a: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32" y="1844824"/>
            <a:ext cx="5400600" cy="4114800"/>
          </a:xfrm>
        </p:spPr>
        <p:txBody>
          <a:bodyPr/>
          <a:lstStyle/>
          <a:p>
            <a:r>
              <a:rPr lang="en-US" sz="1600" dirty="0" smtClean="0"/>
              <a:t>Option 1 and Option 3 allow mmW Discovery Assistance- </a:t>
            </a:r>
            <a:r>
              <a:rPr lang="en-US" sz="1600" smtClean="0"/>
              <a:t>no standard action </a:t>
            </a:r>
            <a:r>
              <a:rPr lang="en-US" sz="1600" dirty="0" smtClean="0"/>
              <a:t>needed </a:t>
            </a:r>
          </a:p>
          <a:p>
            <a:r>
              <a:rPr lang="en-US" sz="1600" dirty="0" smtClean="0"/>
              <a:t>STAs in the </a:t>
            </a:r>
            <a:r>
              <a:rPr lang="en-US" sz="1600" dirty="0"/>
              <a:t>mmW ESS or Distribution </a:t>
            </a:r>
            <a:r>
              <a:rPr lang="en-US" sz="1600" dirty="0" smtClean="0"/>
              <a:t>Network trigger other STAs to enable discovery for the new STA</a:t>
            </a:r>
          </a:p>
          <a:p>
            <a:r>
              <a:rPr lang="en-US" sz="1600" dirty="0" smtClean="0"/>
              <a:t>Allowing the Information </a:t>
            </a:r>
            <a:r>
              <a:rPr lang="en-US" sz="1600" dirty="0" err="1" smtClean="0"/>
              <a:t>Req</a:t>
            </a:r>
            <a:r>
              <a:rPr lang="en-US" sz="1600" dirty="0" smtClean="0"/>
              <a:t>/</a:t>
            </a:r>
            <a:r>
              <a:rPr lang="en-US" sz="1600" dirty="0" err="1" smtClean="0"/>
              <a:t>Resp</a:t>
            </a:r>
            <a:r>
              <a:rPr lang="en-US" sz="1600" dirty="0" smtClean="0"/>
              <a:t> or the Discovery Assistance </a:t>
            </a:r>
            <a:r>
              <a:rPr lang="en-US" sz="1600" dirty="0" err="1"/>
              <a:t>Req</a:t>
            </a:r>
            <a:r>
              <a:rPr lang="en-US" sz="1600" dirty="0"/>
              <a:t>/</a:t>
            </a:r>
            <a:r>
              <a:rPr lang="en-US" sz="1600" dirty="0" err="1"/>
              <a:t>Resp</a:t>
            </a:r>
            <a:r>
              <a:rPr lang="en-US" sz="1600" dirty="0"/>
              <a:t> action </a:t>
            </a:r>
            <a:r>
              <a:rPr lang="en-US" sz="1600" dirty="0" smtClean="0"/>
              <a:t>frames to carry the Discovery Assistance elements enables other nodes in the ESS or Distribution Network to trigger discovery for the new node </a:t>
            </a:r>
          </a:p>
          <a:p>
            <a:pPr lvl="1"/>
            <a:r>
              <a:rPr lang="en-US" sz="1200" dirty="0"/>
              <a:t>New node ( STA 1) discovers one STA ( STA 2) through multi-band signal (Option 1, 2 or 3) </a:t>
            </a:r>
          </a:p>
          <a:p>
            <a:pPr lvl="1"/>
            <a:r>
              <a:rPr lang="en-US" sz="1200" dirty="0" smtClean="0"/>
              <a:t>Discovered STA (STA 2) sends Information </a:t>
            </a:r>
            <a:r>
              <a:rPr lang="en-US" sz="1200" dirty="0" err="1" smtClean="0"/>
              <a:t>Req</a:t>
            </a:r>
            <a:r>
              <a:rPr lang="en-US" sz="1200" dirty="0"/>
              <a:t> or Discovery </a:t>
            </a:r>
            <a:r>
              <a:rPr lang="en-US" sz="1200" dirty="0" smtClean="0"/>
              <a:t>Assistance </a:t>
            </a:r>
            <a:r>
              <a:rPr lang="en-US" sz="1200" dirty="0" err="1"/>
              <a:t>Req</a:t>
            </a:r>
            <a:r>
              <a:rPr lang="en-US" sz="1200" dirty="0"/>
              <a:t> </a:t>
            </a:r>
            <a:r>
              <a:rPr lang="en-US" sz="1200" dirty="0" smtClean="0"/>
              <a:t>with Discovery Assistance Request element to nearby mmW enabled STA ( STAs already connected to, STA 3) to trigger discovery for the new STA</a:t>
            </a:r>
          </a:p>
          <a:p>
            <a:pPr lvl="1"/>
            <a:r>
              <a:rPr lang="en-US" sz="1200" dirty="0" smtClean="0"/>
              <a:t>Other STAs ( STA 3) respond with </a:t>
            </a:r>
            <a:r>
              <a:rPr lang="en-US" sz="1200" dirty="0"/>
              <a:t>Information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or Discovery </a:t>
            </a:r>
            <a:r>
              <a:rPr lang="en-US" sz="1200" dirty="0" smtClean="0"/>
              <a:t>Assistance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with Discovery Assistance </a:t>
            </a:r>
            <a:r>
              <a:rPr lang="en-US" sz="1200" dirty="0" smtClean="0"/>
              <a:t>Response </a:t>
            </a:r>
            <a:r>
              <a:rPr lang="en-US" sz="1200" dirty="0"/>
              <a:t>element to </a:t>
            </a:r>
            <a:r>
              <a:rPr lang="en-US" sz="1200" dirty="0" smtClean="0"/>
              <a:t>the discovered STA (STA 2) and start the discovery protocol if Discovery Assistance request is accepted</a:t>
            </a:r>
          </a:p>
          <a:p>
            <a:pPr lvl="1"/>
            <a:r>
              <a:rPr lang="en-US" sz="1200" dirty="0" smtClean="0"/>
              <a:t>The request can propagate through the network ( STA3 to STA 4)</a:t>
            </a: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540" y="2276872"/>
            <a:ext cx="3311459" cy="2880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12360" y="4653136"/>
            <a:ext cx="64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28384" y="335699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37890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80242" y="4963100"/>
            <a:ext cx="1599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Multi-band Discovery Assistance (Option 1, 2 or 3)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2335" y="233172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59959"/>
              </p:ext>
            </p:extLst>
          </p:nvPr>
        </p:nvGraphicFramePr>
        <p:xfrm>
          <a:off x="179514" y="908720"/>
          <a:ext cx="878497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566094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1 (Mar</a:t>
                      </a:r>
                      <a:r>
                        <a:rPr lang="en-US" baseline="0" dirty="0" smtClean="0"/>
                        <a:t> 18)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2 (FST)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3 (OCT)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94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39083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Cleaner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Frames can be sent on mmW band and Sub-6GHz </a:t>
                      </a:r>
                      <a:r>
                        <a:rPr lang="en-US" sz="1200" baseline="0" smtClean="0"/>
                        <a:t>band (</a:t>
                      </a:r>
                      <a:r>
                        <a:rPr lang="en-US" sz="1200" baseline="0" smtClean="0"/>
                        <a:t>Work for Multi-band Discovery Assistance and mmW Discovery Assistance 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2 new action</a:t>
                      </a:r>
                      <a:r>
                        <a:rPr lang="en-US" sz="1200" baseline="0" dirty="0" smtClean="0"/>
                        <a:t> frames need to be defined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Need to define state machine for the transaction of theses frames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Introducing</a:t>
                      </a:r>
                      <a:r>
                        <a:rPr lang="en-US" sz="1200" baseline="0" dirty="0" smtClean="0"/>
                        <a:t> DMG specific features as part of a generic MB operation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Using the FST outside its intended use case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Would work with Multi-band Discovery Assistance only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Work for Multi-band Discovery Assistance and mmW Discovery Assistance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Add</a:t>
                      </a:r>
                      <a:r>
                        <a:rPr lang="en-US" sz="1200" baseline="0" dirty="0" smtClean="0"/>
                        <a:t> new flavor to the Information Request and Information Response frames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0598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38904</TotalTime>
  <Words>1356</Words>
  <Application>Microsoft Office PowerPoint</Application>
  <PresentationFormat>On-screen Show (4:3)</PresentationFormat>
  <Paragraphs>212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Discussion on the Multi-band Discovery Assistance Proposal</vt:lpstr>
      <vt:lpstr>Expected Latency Due to BHI (1) </vt:lpstr>
      <vt:lpstr>Expected Latency Due to BHI (2) </vt:lpstr>
      <vt:lpstr>Proposed Solution in March Meeting [1]  Option 1 </vt:lpstr>
      <vt:lpstr>Updated Proposed Solution  Option 2 </vt:lpstr>
      <vt:lpstr>Updated Proposed Solution  Option 3 </vt:lpstr>
      <vt:lpstr>Standard Requirements for Each Option</vt:lpstr>
      <vt:lpstr>mmW Discovery Assistance</vt:lpstr>
      <vt:lpstr>PowerPoint Presentation</vt:lpstr>
      <vt:lpstr>Wi-Fi Agile Multi-band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166</cp:revision>
  <cp:lastPrinted>2016-10-04T20:51:11Z</cp:lastPrinted>
  <dcterms:created xsi:type="dcterms:W3CDTF">2015-03-24T14:22:58Z</dcterms:created>
  <dcterms:modified xsi:type="dcterms:W3CDTF">2018-04-24T21:14:27Z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