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77" r:id="rId18"/>
    <p:sldId id="278"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802.11-18/0689r2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5"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smtClean="0"/>
              <a:t>4:00</a:t>
            </a:r>
            <a:r>
              <a:rPr lang="en-US" altLang="en-US" sz="2000" dirty="0" smtClean="0"/>
              <a:t> </a:t>
            </a:r>
            <a:r>
              <a:rPr lang="en-US" altLang="en-US" sz="2000" dirty="0"/>
              <a:t>pm</a:t>
            </a:r>
            <a:r>
              <a:rPr lang="en-US" altLang="en-US" sz="2000" dirty="0" smtClean="0"/>
              <a:t>) – I have to </a:t>
            </a:r>
            <a:r>
              <a:rPr lang="en-US" altLang="en-US" sz="2000" smtClean="0"/>
              <a:t>leave around 14:30</a:t>
            </a:r>
            <a:endParaRPr lang="en-US" altLang="en-US" sz="2000" dirty="0"/>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 </a:t>
            </a:r>
            <a:r>
              <a:rPr lang="en-US" dirty="0" smtClean="0"/>
              <a:t>(</a:t>
            </a:r>
            <a:r>
              <a:rPr lang="en-US" dirty="0" smtClean="0"/>
              <a:t>Wednesday</a:t>
            </a:r>
            <a:r>
              <a:rPr lang="en-US" dirty="0" smtClean="0"/>
              <a:t> May 2-AM)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173932819"/>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4106"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9:00 – 9:15</a:t>
            </a:r>
          </a:p>
          <a:p>
            <a:pPr marL="800100" lvl="1" indent="-342900">
              <a:buFont typeface="Arial" panose="020B0604020202020204" pitchFamily="34" charset="0"/>
              <a:buChar char="•"/>
            </a:pPr>
            <a:r>
              <a:rPr lang="en-US" sz="1600" dirty="0" smtClean="0"/>
              <a:t>Call meeting to order</a:t>
            </a:r>
          </a:p>
          <a:p>
            <a:pPr lvl="1">
              <a:buFont typeface="Arial" panose="020B0604020202020204" pitchFamily="34" charset="0"/>
              <a:buChar char="•"/>
            </a:pPr>
            <a:r>
              <a:rPr lang="en-US" sz="1600" dirty="0"/>
              <a:t>	</a:t>
            </a:r>
            <a:r>
              <a:rPr lang="en-US" sz="1600" dirty="0" smtClean="0"/>
              <a:t>IEEE_SA IPR policy and procedure</a:t>
            </a:r>
          </a:p>
          <a:p>
            <a:pPr lvl="1">
              <a:buFont typeface="Arial" panose="020B0604020202020204" pitchFamily="34" charset="0"/>
              <a:buChar char="•"/>
            </a:pPr>
            <a:r>
              <a:rPr lang="en-US" sz="1600" dirty="0" smtClean="0"/>
              <a:t>Host announcements</a:t>
            </a:r>
          </a:p>
          <a:p>
            <a:pPr>
              <a:buFont typeface="Arial" panose="020B0604020202020204" pitchFamily="34" charset="0"/>
              <a:buChar char="•"/>
            </a:pPr>
            <a:r>
              <a:rPr lang="en-US" sz="1800" dirty="0" smtClean="0"/>
              <a:t>9:15 – 10:30	</a:t>
            </a:r>
            <a:r>
              <a:rPr lang="en-US" sz="1600" dirty="0" smtClean="0"/>
              <a:t>Comment resolution</a:t>
            </a:r>
          </a:p>
          <a:p>
            <a:pPr>
              <a:buFont typeface="Arial" panose="020B0604020202020204" pitchFamily="34" charset="0"/>
              <a:buChar char="•"/>
            </a:pPr>
            <a:r>
              <a:rPr lang="en-US" sz="1800" dirty="0" smtClean="0"/>
              <a:t>10:30 – 10:45	</a:t>
            </a:r>
            <a:r>
              <a:rPr lang="en-US" sz="1400" dirty="0" smtClean="0"/>
              <a:t>Break</a:t>
            </a:r>
          </a:p>
          <a:p>
            <a:pPr>
              <a:buFont typeface="Arial" panose="020B0604020202020204" pitchFamily="34" charset="0"/>
              <a:buChar char="•"/>
            </a:pPr>
            <a:r>
              <a:rPr lang="en-US" sz="1800" dirty="0" smtClean="0"/>
              <a:t>10:45 – 12:00	Comment Resolution</a:t>
            </a:r>
          </a:p>
          <a:p>
            <a:pPr>
              <a:buFont typeface="Arial" panose="020B0604020202020204" pitchFamily="34" charset="0"/>
              <a:buChar char="•"/>
            </a:pPr>
            <a:r>
              <a:rPr lang="en-US" sz="1800" dirty="0" smtClean="0"/>
              <a:t>12:00 – 13:00	Lunch</a:t>
            </a:r>
          </a:p>
          <a:p>
            <a:pPr>
              <a:buFont typeface="Arial" panose="020B0604020202020204" pitchFamily="34" charset="0"/>
              <a:buChar char="•"/>
            </a:pPr>
            <a:r>
              <a:rPr lang="en-US" sz="1800" dirty="0" smtClean="0"/>
              <a:t>13:00 – 15: 15	Comment resolution</a:t>
            </a:r>
          </a:p>
          <a:p>
            <a:pPr>
              <a:buFont typeface="Arial" panose="020B0604020202020204" pitchFamily="34" charset="0"/>
              <a:buChar char="•"/>
            </a:pPr>
            <a:r>
              <a:rPr lang="en-US" sz="1800" dirty="0" smtClean="0"/>
              <a:t>15:15 – 15:45	Break</a:t>
            </a:r>
          </a:p>
          <a:p>
            <a:pPr>
              <a:buFont typeface="Arial" panose="020B0604020202020204" pitchFamily="34" charset="0"/>
              <a:buChar char="•"/>
            </a:pPr>
            <a:r>
              <a:rPr lang="en-US" sz="1800" dirty="0" smtClean="0"/>
              <a:t>15:45 – 18:00 comment resolution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01383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11-18/0792 (</a:t>
            </a:r>
            <a:r>
              <a:rPr lang="en-US" dirty="0" err="1"/>
              <a:t>L</a:t>
            </a:r>
            <a:r>
              <a:rPr lang="en-US" dirty="0" err="1" smtClean="0"/>
              <a:t>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12442, 12443, 12444, </a:t>
            </a:r>
            <a:r>
              <a:rPr lang="en-GB" dirty="0" smtClean="0"/>
              <a:t>12638 in doc 11-18/0792r1?</a:t>
            </a:r>
          </a:p>
          <a:p>
            <a:endParaRPr lang="en-GB" dirty="0"/>
          </a:p>
          <a:p>
            <a:r>
              <a:rPr lang="en-GB" dirty="0" smtClean="0"/>
              <a:t>Accepted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14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11-18/0390 (Pascal </a:t>
            </a:r>
            <a:r>
              <a:rPr lang="en-US" dirty="0" err="1" smtClean="0"/>
              <a:t>Viger</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14092, 13080, 13081, </a:t>
            </a:r>
            <a:r>
              <a:rPr lang="en-US" dirty="0" smtClean="0"/>
              <a:t>13069 in doc 11-18/0390r2?</a:t>
            </a:r>
          </a:p>
          <a:p>
            <a:endParaRPr lang="en-US" dirty="0"/>
          </a:p>
          <a:p>
            <a:r>
              <a:rPr lang="en-US" dirty="0" smtClean="0"/>
              <a:t>Straw poll delayed till later (Wed AM1)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5323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814</TotalTime>
  <Words>923</Words>
  <Application>Microsoft Office PowerPoint</Application>
  <PresentationFormat>On-screen Show (4:3)</PresentationFormat>
  <Paragraphs>186</Paragraphs>
  <Slides>18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9"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97-2003 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Time Allocation</vt:lpstr>
      <vt:lpstr>11-18/0792 (Liwen Chu)</vt:lpstr>
      <vt:lpstr>11-18/0390 (Pascal Viger)</vt:lpstr>
      <vt:lpstr>Agenda for Thursday May 03, 2018 </vt:lpstr>
      <vt:lpstr>Agenda for Friday May 04,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49</cp:revision>
  <cp:lastPrinted>1601-01-01T00:00:00Z</cp:lastPrinted>
  <dcterms:created xsi:type="dcterms:W3CDTF">2017-01-26T15:28:16Z</dcterms:created>
  <dcterms:modified xsi:type="dcterms:W3CDTF">2018-05-02T08:29:34Z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