
<file path=[Content_Types].xml><?xml version="1.0" encoding="utf-8"?>
<Types xmlns="http://schemas.openxmlformats.org/package/2006/content-types">
  <Default Extension="emf" ContentType="image/x-emf"/>
  <Default Extension="wmf" ContentType="image/x-w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58" r:id="rId4"/>
    <p:sldId id="261" r:id="rId5"/>
    <p:sldId id="263" r:id="rId6"/>
    <p:sldId id="281" r:id="rId7"/>
    <p:sldId id="266" r:id="rId8"/>
    <p:sldId id="264" r:id="rId9"/>
    <p:sldId id="270" r:id="rId10"/>
    <p:sldId id="280" r:id="rId11"/>
    <p:sldId id="279" r:id="rId12"/>
    <p:sldId id="271" r:id="rId13"/>
    <p:sldId id="272" r:id="rId14"/>
    <p:sldId id="277" r:id="rId15"/>
    <p:sldId id="282" r:id="rId16"/>
    <p:sldId id="278"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4" d="100"/>
          <a:sy n="74" d="100"/>
        </p:scale>
        <p:origin x="120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April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April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April 2018</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April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April 2018</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April 2018</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802.11-18/0689r1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April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May 2018 Ad Hoc </a:t>
            </a:r>
            <a:r>
              <a:rPr lang="en-US" altLang="en-US" dirty="0"/>
              <a:t>Meeting </a:t>
            </a:r>
            <a:r>
              <a:rPr lang="en-US" altLang="en-US" dirty="0" smtClean="0"/>
              <a:t>Agenda</a:t>
            </a:r>
            <a:r>
              <a:rPr lang="en-US" altLang="en-US" dirty="0"/>
              <a:t> </a:t>
            </a:r>
            <a:r>
              <a:rPr lang="en-US" altLang="en-US" dirty="0" smtClean="0"/>
              <a:t>(MAC-MU-SR)</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2018-04-18</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42013535"/>
              </p:ext>
            </p:extLst>
          </p:nvPr>
        </p:nvGraphicFramePr>
        <p:xfrm>
          <a:off x="520700" y="2868613"/>
          <a:ext cx="8148638" cy="2519362"/>
        </p:xfrm>
        <a:graphic>
          <a:graphicData uri="http://schemas.openxmlformats.org/presentationml/2006/ole">
            <mc:AlternateContent xmlns:mc="http://schemas.openxmlformats.org/markup-compatibility/2006">
              <mc:Choice xmlns:v="urn:schemas-microsoft-com:vml" Requires="v">
                <p:oleObj spid="_x0000_s3119" name="Document" r:id="rId4" imgW="8258040" imgH="2553693" progId="Word.Document.8">
                  <p:embed/>
                </p:oleObj>
              </mc:Choice>
              <mc:Fallback>
                <p:oleObj name="Document" r:id="rId4" imgW="8258040" imgH="2553693" progId="Word.Document.8">
                  <p:embed/>
                  <p:pic>
                    <p:nvPicPr>
                      <p:cNvPr id="0" name="Picture 3"/>
                      <p:cNvPicPr>
                        <a:picLocks noChangeAspect="1" noChangeArrowheads="1"/>
                      </p:cNvPicPr>
                      <p:nvPr/>
                    </p:nvPicPr>
                    <p:blipFill>
                      <a:blip r:embed="rId5"/>
                      <a:srcRect/>
                      <a:stretch>
                        <a:fillRect/>
                      </a:stretch>
                    </p:blipFill>
                    <p:spPr bwMode="auto">
                      <a:xfrm>
                        <a:off x="520700" y="2868613"/>
                        <a:ext cx="8148638" cy="2519362"/>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 Information</a:t>
            </a:r>
            <a:endParaRPr lang="en-US" dirty="0"/>
          </a:p>
        </p:txBody>
      </p:sp>
      <p:sp>
        <p:nvSpPr>
          <p:cNvPr id="3" name="Content Placeholder 2"/>
          <p:cNvSpPr>
            <a:spLocks noGrp="1"/>
          </p:cNvSpPr>
          <p:nvPr>
            <p:ph idx="1"/>
          </p:nvPr>
        </p:nvSpPr>
        <p:spPr/>
        <p:txBody>
          <a:bodyPr/>
          <a:lstStyle/>
          <a:p>
            <a:r>
              <a:rPr lang="en-US" altLang="en-US" dirty="0"/>
              <a:t>Thanks to </a:t>
            </a:r>
            <a:r>
              <a:rPr lang="en-US" altLang="en-US" dirty="0" smtClean="0"/>
              <a:t>Stephane Baron and Cannon </a:t>
            </a:r>
            <a:r>
              <a:rPr lang="en-US" altLang="en-US" dirty="0"/>
              <a:t>for hosting the meeting</a:t>
            </a:r>
          </a:p>
          <a:p>
            <a:r>
              <a:rPr lang="en-US" altLang="en-US" dirty="0"/>
              <a:t>Host announcements, if any.</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3092824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Flow of the Meeting</a:t>
            </a:r>
            <a:endParaRPr lang="en-US" dirty="0"/>
          </a:p>
        </p:txBody>
      </p:sp>
      <p:sp>
        <p:nvSpPr>
          <p:cNvPr id="3" name="Content Placeholder 2"/>
          <p:cNvSpPr>
            <a:spLocks noGrp="1"/>
          </p:cNvSpPr>
          <p:nvPr>
            <p:ph idx="1"/>
          </p:nvPr>
        </p:nvSpPr>
        <p:spPr/>
        <p:txBody>
          <a:bodyPr/>
          <a:lstStyle/>
          <a:p>
            <a:r>
              <a:rPr lang="en-US" altLang="en-US" sz="2000" dirty="0"/>
              <a:t>Wednesday </a:t>
            </a:r>
            <a:r>
              <a:rPr lang="en-US" altLang="en-US" sz="2000" dirty="0" smtClean="0"/>
              <a:t>(</a:t>
            </a:r>
            <a:r>
              <a:rPr lang="en-US" altLang="en-US" sz="2000" dirty="0"/>
              <a:t>9</a:t>
            </a:r>
            <a:r>
              <a:rPr lang="en-US" altLang="en-US" sz="2000" dirty="0" smtClean="0"/>
              <a:t>:00 </a:t>
            </a:r>
            <a:r>
              <a:rPr lang="en-US" altLang="en-US" sz="2000" dirty="0"/>
              <a:t>am – </a:t>
            </a:r>
            <a:r>
              <a:rPr lang="en-US" altLang="en-US" sz="2000" dirty="0" smtClean="0"/>
              <a:t>6:00 </a:t>
            </a:r>
            <a:r>
              <a:rPr lang="en-US" altLang="en-US" sz="2000" dirty="0"/>
              <a:t>pm</a:t>
            </a:r>
            <a:r>
              <a:rPr lang="en-US" altLang="en-US" sz="2000" dirty="0" smtClean="0"/>
              <a:t>)</a:t>
            </a:r>
            <a:endParaRPr lang="en-US" altLang="en-US" sz="1800" dirty="0"/>
          </a:p>
          <a:p>
            <a:pPr lvl="1"/>
            <a:r>
              <a:rPr lang="en-US" altLang="en-US" sz="1800" dirty="0"/>
              <a:t>Comment Resolution</a:t>
            </a:r>
          </a:p>
          <a:p>
            <a:pPr lvl="1"/>
            <a:r>
              <a:rPr lang="en-US" altLang="en-US" sz="1800" dirty="0"/>
              <a:t>Recess</a:t>
            </a:r>
          </a:p>
          <a:p>
            <a:r>
              <a:rPr lang="en-US" altLang="en-US" sz="2000" dirty="0"/>
              <a:t>Thursday (9:00 am – </a:t>
            </a:r>
            <a:r>
              <a:rPr lang="en-US" altLang="en-US" sz="2000" dirty="0" smtClean="0"/>
              <a:t>6:00 </a:t>
            </a:r>
            <a:r>
              <a:rPr lang="en-US" altLang="en-US" sz="2000" dirty="0"/>
              <a:t>pm)</a:t>
            </a:r>
          </a:p>
          <a:p>
            <a:pPr lvl="1"/>
            <a:r>
              <a:rPr lang="en-US" altLang="en-US" sz="1800" dirty="0"/>
              <a:t>Comment Resolution</a:t>
            </a:r>
          </a:p>
          <a:p>
            <a:pPr lvl="1"/>
            <a:r>
              <a:rPr lang="en-US" altLang="en-US" sz="1800" dirty="0"/>
              <a:t>Recess</a:t>
            </a:r>
          </a:p>
          <a:p>
            <a:r>
              <a:rPr lang="en-US" altLang="en-US" sz="2000" dirty="0"/>
              <a:t>Friday (9:00 am – </a:t>
            </a:r>
            <a:r>
              <a:rPr lang="en-US" altLang="en-US" sz="2000" strike="sngStrike" dirty="0" smtClean="0"/>
              <a:t>4:00</a:t>
            </a:r>
            <a:r>
              <a:rPr lang="en-US" altLang="en-US" sz="2000" dirty="0" smtClean="0"/>
              <a:t> </a:t>
            </a:r>
            <a:r>
              <a:rPr lang="en-US" altLang="en-US" sz="2000" dirty="0"/>
              <a:t>pm</a:t>
            </a:r>
            <a:r>
              <a:rPr lang="en-US" altLang="en-US" sz="2000" dirty="0" smtClean="0"/>
              <a:t>) – I have to </a:t>
            </a:r>
            <a:r>
              <a:rPr lang="en-US" altLang="en-US" sz="2000" smtClean="0"/>
              <a:t>leave around 14:30</a:t>
            </a:r>
            <a:endParaRPr lang="en-US" altLang="en-US" sz="2000" dirty="0"/>
          </a:p>
          <a:p>
            <a:pPr lvl="1"/>
            <a:r>
              <a:rPr lang="en-US" altLang="en-US" sz="1800" dirty="0"/>
              <a:t>Comment </a:t>
            </a:r>
            <a:r>
              <a:rPr lang="en-US" altLang="en-US" sz="1800" dirty="0" smtClean="0"/>
              <a:t>Resolution</a:t>
            </a:r>
            <a:endParaRPr lang="en-US" altLang="en-US" sz="1800" dirty="0"/>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566122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Wednesday May 02, 2018</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r>
              <a:rPr lang="en-US" altLang="en-US" sz="2000" dirty="0" smtClean="0"/>
              <a:t>.</a:t>
            </a:r>
          </a:p>
          <a:p>
            <a:pPr>
              <a:lnSpc>
                <a:spcPct val="80000"/>
              </a:lnSpc>
              <a:buFont typeface="Arial" panose="020B0604020202020204" pitchFamily="34" charset="0"/>
              <a:buChar char="•"/>
            </a:pPr>
            <a:r>
              <a:rPr lang="en-US" altLang="en-US" sz="2000" dirty="0" smtClean="0"/>
              <a:t>Announcements</a:t>
            </a:r>
            <a:endParaRPr lang="en-US" altLang="en-US" sz="2000" dirty="0"/>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smtClean="0"/>
              <a:t>Set agenda</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April 2018</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embedded </a:t>
            </a:r>
            <a:r>
              <a:rPr lang="en-US" dirty="0" smtClean="0"/>
              <a:t>spreadsheet (Monday April 30)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graphicFrame>
        <p:nvGraphicFramePr>
          <p:cNvPr id="8" name="Object 7"/>
          <p:cNvGraphicFramePr>
            <a:graphicFrameLocks noChangeAspect="1"/>
          </p:cNvGraphicFramePr>
          <p:nvPr>
            <p:extLst>
              <p:ext uri="{D42A27DB-BD31-4B8C-83A1-F6EECF244321}">
                <p14:modId xmlns:p14="http://schemas.microsoft.com/office/powerpoint/2010/main" val="2417520731"/>
              </p:ext>
            </p:extLst>
          </p:nvPr>
        </p:nvGraphicFramePr>
        <p:xfrm>
          <a:off x="4114800" y="3043238"/>
          <a:ext cx="2819400" cy="2378869"/>
        </p:xfrm>
        <a:graphic>
          <a:graphicData uri="http://schemas.openxmlformats.org/presentationml/2006/ole">
            <mc:AlternateContent xmlns:mc="http://schemas.openxmlformats.org/markup-compatibility/2006">
              <mc:Choice xmlns:v="urn:schemas-microsoft-com:vml" Requires="v">
                <p:oleObj spid="_x0000_s4100" name="Worksheet" showAsIcon="1" r:id="rId3" imgW="914400" imgH="771480" progId="Excel.Sheet.8">
                  <p:embed/>
                </p:oleObj>
              </mc:Choice>
              <mc:Fallback>
                <p:oleObj name="Worksheet" showAsIcon="1" r:id="rId3" imgW="914400" imgH="771480" progId="Excel.Sheet.8">
                  <p:embed/>
                  <p:pic>
                    <p:nvPicPr>
                      <p:cNvPr id="0" name=""/>
                      <p:cNvPicPr/>
                      <p:nvPr/>
                    </p:nvPicPr>
                    <p:blipFill>
                      <a:blip r:embed="rId4"/>
                      <a:stretch>
                        <a:fillRect/>
                      </a:stretch>
                    </p:blipFill>
                    <p:spPr>
                      <a:xfrm>
                        <a:off x="4114800" y="3043238"/>
                        <a:ext cx="2819400" cy="2378869"/>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a:t>
            </a:r>
            <a:r>
              <a:rPr lang="en-US" altLang="en-US" dirty="0" smtClean="0"/>
              <a:t>Thursday May 0</a:t>
            </a:r>
            <a:r>
              <a:rPr lang="en-US" altLang="en-US" dirty="0"/>
              <a:t>3</a:t>
            </a:r>
            <a:r>
              <a:rPr lang="en-US" altLang="en-US" dirty="0" smtClean="0"/>
              <a:t>,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Allocation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smtClean="0"/>
              <a:t>9:00 – 9:15</a:t>
            </a:r>
          </a:p>
          <a:p>
            <a:pPr marL="800100" lvl="1" indent="-342900">
              <a:buFont typeface="Arial" panose="020B0604020202020204" pitchFamily="34" charset="0"/>
              <a:buChar char="•"/>
            </a:pPr>
            <a:r>
              <a:rPr lang="en-US" sz="1600" dirty="0" smtClean="0"/>
              <a:t>Call meeting to order</a:t>
            </a:r>
          </a:p>
          <a:p>
            <a:pPr lvl="1">
              <a:buFont typeface="Arial" panose="020B0604020202020204" pitchFamily="34" charset="0"/>
              <a:buChar char="•"/>
            </a:pPr>
            <a:r>
              <a:rPr lang="en-US" sz="1600" dirty="0"/>
              <a:t>	</a:t>
            </a:r>
            <a:r>
              <a:rPr lang="en-US" sz="1600" dirty="0" smtClean="0"/>
              <a:t>IEEE_SA IPR policy and procedure</a:t>
            </a:r>
          </a:p>
          <a:p>
            <a:pPr lvl="1">
              <a:buFont typeface="Arial" panose="020B0604020202020204" pitchFamily="34" charset="0"/>
              <a:buChar char="•"/>
            </a:pPr>
            <a:r>
              <a:rPr lang="en-US" sz="1600" dirty="0" smtClean="0"/>
              <a:t>Host announcements</a:t>
            </a:r>
          </a:p>
          <a:p>
            <a:pPr>
              <a:buFont typeface="Arial" panose="020B0604020202020204" pitchFamily="34" charset="0"/>
              <a:buChar char="•"/>
            </a:pPr>
            <a:r>
              <a:rPr lang="en-US" sz="1800" dirty="0" smtClean="0"/>
              <a:t>9:15 – 10:30	</a:t>
            </a:r>
            <a:r>
              <a:rPr lang="en-US" sz="1600" dirty="0" smtClean="0"/>
              <a:t>Comment resolution</a:t>
            </a:r>
          </a:p>
          <a:p>
            <a:pPr>
              <a:buFont typeface="Arial" panose="020B0604020202020204" pitchFamily="34" charset="0"/>
              <a:buChar char="•"/>
            </a:pPr>
            <a:r>
              <a:rPr lang="en-US" sz="1800" dirty="0" smtClean="0"/>
              <a:t>10:30 – 10:45	</a:t>
            </a:r>
            <a:r>
              <a:rPr lang="en-US" sz="1400" dirty="0" smtClean="0"/>
              <a:t>Break</a:t>
            </a:r>
          </a:p>
          <a:p>
            <a:pPr>
              <a:buFont typeface="Arial" panose="020B0604020202020204" pitchFamily="34" charset="0"/>
              <a:buChar char="•"/>
            </a:pPr>
            <a:r>
              <a:rPr lang="en-US" sz="1800" dirty="0" smtClean="0"/>
              <a:t>10:45 – 12:00	Comment Resolution</a:t>
            </a:r>
          </a:p>
          <a:p>
            <a:pPr>
              <a:buFont typeface="Arial" panose="020B0604020202020204" pitchFamily="34" charset="0"/>
              <a:buChar char="•"/>
            </a:pPr>
            <a:r>
              <a:rPr lang="en-US" sz="1800" dirty="0" smtClean="0"/>
              <a:t>12:00 – 13:00	Lunch</a:t>
            </a:r>
          </a:p>
          <a:p>
            <a:pPr>
              <a:buFont typeface="Arial" panose="020B0604020202020204" pitchFamily="34" charset="0"/>
              <a:buChar char="•"/>
            </a:pPr>
            <a:r>
              <a:rPr lang="en-US" sz="1800" dirty="0" smtClean="0"/>
              <a:t>13:00 – 15: 15	Comment resolution</a:t>
            </a:r>
          </a:p>
          <a:p>
            <a:pPr>
              <a:buFont typeface="Arial" panose="020B0604020202020204" pitchFamily="34" charset="0"/>
              <a:buChar char="•"/>
            </a:pPr>
            <a:r>
              <a:rPr lang="en-US" sz="1800" dirty="0" smtClean="0"/>
              <a:t>15:15 – 15:45	Break</a:t>
            </a:r>
          </a:p>
          <a:p>
            <a:pPr>
              <a:buFont typeface="Arial" panose="020B0604020202020204" pitchFamily="34" charset="0"/>
              <a:buChar char="•"/>
            </a:pPr>
            <a:r>
              <a:rPr lang="en-US" sz="1800" dirty="0" smtClean="0"/>
              <a:t>15:45 – 18:00 comment resolution</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9013832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Friday May 0</a:t>
            </a:r>
            <a:r>
              <a:rPr lang="en-US" altLang="en-US" dirty="0"/>
              <a:t>4</a:t>
            </a:r>
            <a:r>
              <a:rPr lang="en-US" altLang="en-US" dirty="0" smtClean="0"/>
              <a:t>,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smtClean="0"/>
              <a:t>Adjourn</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Rennes</a:t>
            </a:r>
            <a:r>
              <a:rPr lang="en-US" altLang="en-US" sz="4000" dirty="0" smtClean="0">
                <a:latin typeface="Arial" panose="020B0604020202020204" pitchFamily="34" charset="0"/>
              </a:rPr>
              <a:t>, France</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May 2-4 , 2018</a:t>
            </a:r>
            <a:endParaRPr lang="en-US" alt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April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4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525587"/>
            <a:ext cx="7770813"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353651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228600" y="1219200"/>
            <a:ext cx="85344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381000" y="1449387"/>
            <a:ext cx="8382000"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708</TotalTime>
  <Words>849</Words>
  <Application>Microsoft Office PowerPoint</Application>
  <PresentationFormat>On-screen Show (4:3)</PresentationFormat>
  <Paragraphs>172</Paragraphs>
  <Slides>16</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27" baseType="lpstr">
      <vt:lpstr>Arial Unicode MS</vt:lpstr>
      <vt:lpstr>MS Gothic</vt:lpstr>
      <vt:lpstr>Arial</vt:lpstr>
      <vt:lpstr>Arial Black</vt:lpstr>
      <vt:lpstr>Calibri</vt:lpstr>
      <vt:lpstr>Monotype Sorts</vt:lpstr>
      <vt:lpstr>Times New Roman</vt:lpstr>
      <vt:lpstr>Wingdings</vt:lpstr>
      <vt:lpstr>Office Theme</vt:lpstr>
      <vt:lpstr>Document</vt:lpstr>
      <vt:lpstr>Microsoft Excel 97-2003 Worksheet</vt:lpstr>
      <vt:lpstr>TGax May 2018 Ad Hoc Meeting Agenda (MAC-MU-SR)</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Participation in IEEE 802 Meetings</vt:lpstr>
      <vt:lpstr>Host Information</vt:lpstr>
      <vt:lpstr>General Flow of the Meeting</vt:lpstr>
      <vt:lpstr>Agenda for Wednesday May 02, 2018</vt:lpstr>
      <vt:lpstr>Submissions</vt:lpstr>
      <vt:lpstr>Agenda for Thursday May 03, 2018 </vt:lpstr>
      <vt:lpstr>Time Allocation</vt:lpstr>
      <vt:lpstr>Agenda for Friday May 04, 2018 </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43</cp:revision>
  <cp:lastPrinted>1601-01-01T00:00:00Z</cp:lastPrinted>
  <dcterms:created xsi:type="dcterms:W3CDTF">2017-01-26T15:28:16Z</dcterms:created>
  <dcterms:modified xsi:type="dcterms:W3CDTF">2018-05-01T16:30:37Z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1524082073</vt:lpwstr>
  </property>
</Properties>
</file>