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802.11-18/0647r7</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1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a:t>
            </a:r>
            <a:r>
              <a:rPr lang="en-US" dirty="0" smtClean="0"/>
              <a:t> </a:t>
            </a:r>
            <a:r>
              <a:rPr lang="en-US" dirty="0" smtClean="0"/>
              <a:t>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782121384"/>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 Tx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Efficient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2925548097"/>
              </p:ext>
            </p:extLst>
          </p:nvPr>
        </p:nvGraphicFramePr>
        <p:xfrm>
          <a:off x="152401" y="2133600"/>
          <a:ext cx="8762999" cy="3465903"/>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612436873"/>
              </p:ext>
            </p:extLst>
          </p:nvPr>
        </p:nvGraphicFramePr>
        <p:xfrm>
          <a:off x="152400" y="1066800"/>
          <a:ext cx="8785678" cy="5438302"/>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BSS paramter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AM1, AM2 (4 hours)</a:t>
            </a:r>
          </a:p>
          <a:p>
            <a:pPr lvl="1"/>
            <a:r>
              <a:rPr lang="en-US" altLang="en-US" sz="1200" dirty="0"/>
              <a:t>Call meeting to order</a:t>
            </a:r>
          </a:p>
          <a:p>
            <a:pPr lvl="1"/>
            <a:r>
              <a:rPr lang="en-US" altLang="en-US" sz="1200" dirty="0" smtClean="0"/>
              <a:t>IEEE 802 and 802.11 IPR Policy and </a:t>
            </a:r>
            <a:r>
              <a:rPr lang="en-US" altLang="en-US" sz="1200" dirty="0"/>
              <a:t>procedure</a:t>
            </a:r>
          </a:p>
          <a:p>
            <a:pPr lvl="1"/>
            <a:r>
              <a:rPr lang="en-US" altLang="en-US" sz="1200" dirty="0"/>
              <a:t>Presentations, </a:t>
            </a:r>
            <a:r>
              <a:rPr lang="en-US" altLang="en-US" sz="1200" dirty="0" smtClean="0"/>
              <a:t>Recess</a:t>
            </a:r>
            <a:endParaRPr lang="en-US" altLang="en-US" sz="900" dirty="0" smtClean="0"/>
          </a:p>
          <a:p>
            <a:r>
              <a:rPr lang="en-US" altLang="en-US" sz="1300" dirty="0" smtClean="0"/>
              <a:t>Thursday</a:t>
            </a:r>
            <a:r>
              <a:rPr lang="en-US" altLang="en-US" sz="1300" dirty="0" smtClean="0"/>
              <a:t>: </a:t>
            </a:r>
            <a:r>
              <a:rPr lang="en-US" altLang="en-US" sz="1300" dirty="0" smtClean="0"/>
              <a:t>PM1 </a:t>
            </a:r>
            <a:r>
              <a:rPr lang="en-US" altLang="en-US" sz="1300" dirty="0" smtClean="0"/>
              <a:t>(2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 Adjourn</a:t>
            </a:r>
            <a:endParaRPr lang="en-US" altLang="en-US" sz="13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a:t>
            </a:r>
            <a:r>
              <a:rPr lang="en-US" sz="1800" dirty="0" smtClean="0"/>
              <a:t>: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p:txBody>
          <a:bodyPr/>
          <a:lstStyle/>
          <a:p>
            <a:r>
              <a:rPr lang="en-US" sz="1800" dirty="0" smtClean="0"/>
              <a:t>Vice-chair candidates</a:t>
            </a:r>
          </a:p>
          <a:p>
            <a:pPr lvl="1"/>
            <a:r>
              <a:rPr lang="en-US" sz="1600" dirty="0" smtClean="0"/>
              <a:t>1</a:t>
            </a:r>
            <a:r>
              <a:rPr lang="en-US" sz="1600" baseline="30000" dirty="0" smtClean="0"/>
              <a:t>st</a:t>
            </a:r>
            <a:r>
              <a:rPr lang="en-US" sz="1600" dirty="0" smtClean="0"/>
              <a:t> Vice-chair: </a:t>
            </a:r>
            <a:r>
              <a:rPr lang="en-US" sz="1600" dirty="0" err="1" smtClean="0"/>
              <a:t>Yunsong</a:t>
            </a:r>
            <a:r>
              <a:rPr lang="en-US" sz="1600" dirty="0" smtClean="0"/>
              <a:t> Yang (Huawei)</a:t>
            </a:r>
          </a:p>
          <a:p>
            <a:pPr lvl="1"/>
            <a:r>
              <a:rPr lang="en-US" sz="1600" dirty="0" smtClean="0"/>
              <a:t>2</a:t>
            </a:r>
            <a:r>
              <a:rPr lang="en-US" sz="1600" baseline="30000" dirty="0" smtClean="0"/>
              <a:t>nd</a:t>
            </a:r>
            <a:r>
              <a:rPr lang="en-US" sz="1600" dirty="0" smtClean="0"/>
              <a:t> Vice-chair: </a:t>
            </a:r>
            <a:r>
              <a:rPr lang="en-US" sz="1600" dirty="0" err="1" smtClean="0"/>
              <a:t>Eunsung</a:t>
            </a:r>
            <a:r>
              <a:rPr lang="en-US" sz="1600" dirty="0" smtClean="0"/>
              <a:t> Park (LGE)</a:t>
            </a:r>
            <a:endParaRPr lang="en-US" sz="1600" dirty="0"/>
          </a:p>
          <a:p>
            <a:r>
              <a:rPr lang="en-US" sz="1800" dirty="0" smtClean="0"/>
              <a:t>Secretary</a:t>
            </a:r>
          </a:p>
          <a:p>
            <a:pPr lvl="1"/>
            <a:r>
              <a:rPr lang="en-US" sz="1600" dirty="0" smtClean="0"/>
              <a:t>Leif </a:t>
            </a:r>
            <a:r>
              <a:rPr lang="en-US" sz="1600" dirty="0" err="1" smtClean="0"/>
              <a:t>Wilhelmsson</a:t>
            </a:r>
            <a:r>
              <a:rPr lang="en-US" sz="1600" dirty="0" smtClean="0"/>
              <a:t> (Ericsson)</a:t>
            </a:r>
            <a:endParaRPr lang="en-US" sz="1600" dirty="0"/>
          </a:p>
          <a:p>
            <a:r>
              <a:rPr lang="en-US" sz="1800" dirty="0" smtClean="0"/>
              <a:t>Motion1</a:t>
            </a:r>
          </a:p>
          <a:p>
            <a:pPr lvl="1"/>
            <a:r>
              <a:rPr lang="en-US" sz="1600" dirty="0" smtClean="0"/>
              <a:t>Move to approve </a:t>
            </a:r>
            <a:r>
              <a:rPr lang="en-US" sz="1600" dirty="0" err="1" smtClean="0"/>
              <a:t>Yunsong</a:t>
            </a:r>
            <a:r>
              <a:rPr lang="en-US" sz="1600" dirty="0" smtClean="0"/>
              <a:t> Yang as </a:t>
            </a:r>
            <a:r>
              <a:rPr lang="en-US" sz="1600" dirty="0" err="1" smtClean="0"/>
              <a:t>TGba</a:t>
            </a:r>
            <a:r>
              <a:rPr lang="en-US" sz="1600" dirty="0" smtClean="0"/>
              <a:t> 1</a:t>
            </a:r>
            <a:r>
              <a:rPr lang="en-US" sz="1600" baseline="30000" dirty="0" smtClean="0"/>
              <a:t>st</a:t>
            </a:r>
            <a:r>
              <a:rPr lang="en-US" sz="1600" dirty="0" smtClean="0"/>
              <a:t> Vice-chair.</a:t>
            </a:r>
          </a:p>
          <a:p>
            <a:pPr lvl="1"/>
            <a:r>
              <a:rPr lang="en-US" sz="1600" dirty="0" smtClean="0"/>
              <a:t>Move: </a:t>
            </a:r>
            <a:r>
              <a:rPr lang="en-US" sz="1600" dirty="0" err="1" smtClean="0"/>
              <a:t>Eunsung</a:t>
            </a:r>
            <a:r>
              <a:rPr lang="en-US" sz="1600" dirty="0" smtClean="0"/>
              <a:t> Park</a:t>
            </a:r>
          </a:p>
          <a:p>
            <a:pPr lvl="1"/>
            <a:r>
              <a:rPr lang="en-US" sz="1600" dirty="0" smtClean="0"/>
              <a:t>Second: </a:t>
            </a:r>
            <a:r>
              <a:rPr lang="en-US" sz="1600" dirty="0" err="1" smtClean="0"/>
              <a:t>Rojan</a:t>
            </a:r>
            <a:r>
              <a:rPr lang="en-US" sz="1600" dirty="0" smtClean="0"/>
              <a:t> </a:t>
            </a:r>
            <a:r>
              <a:rPr lang="en-US" sz="1600" dirty="0" err="1" smtClean="0"/>
              <a:t>Chitrakar</a:t>
            </a:r>
            <a:endParaRPr lang="en-US" sz="1600" dirty="0" smtClean="0"/>
          </a:p>
          <a:p>
            <a:r>
              <a:rPr lang="en-US" sz="1800" dirty="0" smtClean="0"/>
              <a:t>Motion2</a:t>
            </a:r>
            <a:endParaRPr lang="en-US" sz="1800" dirty="0"/>
          </a:p>
          <a:p>
            <a:pPr lvl="1"/>
            <a:r>
              <a:rPr lang="en-US" sz="1600" dirty="0"/>
              <a:t>Move to approve </a:t>
            </a:r>
            <a:r>
              <a:rPr lang="en-US" sz="1600" dirty="0" err="1" smtClean="0"/>
              <a:t>Eunsung</a:t>
            </a:r>
            <a:r>
              <a:rPr lang="en-US" sz="1600" dirty="0" smtClean="0"/>
              <a:t> Park </a:t>
            </a:r>
            <a:r>
              <a:rPr lang="en-US" sz="1600" dirty="0"/>
              <a:t>as </a:t>
            </a:r>
            <a:r>
              <a:rPr lang="en-US" sz="1600" dirty="0" err="1"/>
              <a:t>TGba</a:t>
            </a:r>
            <a:r>
              <a:rPr lang="en-US" sz="1600" dirty="0"/>
              <a:t> </a:t>
            </a:r>
            <a:r>
              <a:rPr lang="en-US" sz="1600" dirty="0" smtClean="0"/>
              <a:t>2nd </a:t>
            </a:r>
            <a:r>
              <a:rPr lang="en-US" sz="1600" dirty="0"/>
              <a:t>Vice-chair.</a:t>
            </a:r>
          </a:p>
          <a:p>
            <a:pPr lvl="1"/>
            <a:r>
              <a:rPr lang="en-US" sz="1600" dirty="0"/>
              <a:t>Move: </a:t>
            </a:r>
            <a:r>
              <a:rPr lang="en-US" sz="1600" dirty="0" err="1" smtClean="0"/>
              <a:t>Yunsong</a:t>
            </a:r>
            <a:r>
              <a:rPr lang="en-US" sz="1600" dirty="0" smtClean="0"/>
              <a:t> Yang</a:t>
            </a:r>
            <a:endParaRPr lang="en-US" sz="1600" dirty="0"/>
          </a:p>
          <a:p>
            <a:pPr lvl="1"/>
            <a:r>
              <a:rPr lang="en-US" sz="1600" dirty="0"/>
              <a:t>Second: </a:t>
            </a:r>
            <a:r>
              <a:rPr lang="en-US" sz="1600" dirty="0" smtClean="0"/>
              <a:t>Alfred </a:t>
            </a:r>
            <a:r>
              <a:rPr lang="en-US" sz="1600" dirty="0" err="1" smtClean="0"/>
              <a:t>Asterjadhi</a:t>
            </a:r>
            <a:endParaRPr lang="en-US" sz="1600" dirty="0"/>
          </a:p>
          <a:p>
            <a:r>
              <a:rPr lang="en-US" sz="1800" dirty="0" smtClean="0"/>
              <a:t>Motion3</a:t>
            </a:r>
            <a:endParaRPr lang="en-US" sz="1800" dirty="0"/>
          </a:p>
          <a:p>
            <a:pPr lvl="1"/>
            <a:r>
              <a:rPr lang="en-US" sz="1600" dirty="0"/>
              <a:t>Move to approve </a:t>
            </a:r>
            <a:r>
              <a:rPr lang="en-US" sz="1600" dirty="0" smtClean="0"/>
              <a:t>Leif </a:t>
            </a:r>
            <a:r>
              <a:rPr lang="en-US" sz="1600" dirty="0" err="1" smtClean="0"/>
              <a:t>Wilhelmsson</a:t>
            </a:r>
            <a:r>
              <a:rPr lang="en-US" sz="1600" dirty="0" smtClean="0"/>
              <a:t> </a:t>
            </a:r>
            <a:r>
              <a:rPr lang="en-US" sz="1600" dirty="0"/>
              <a:t>as </a:t>
            </a:r>
            <a:r>
              <a:rPr lang="en-US" sz="1600" dirty="0" err="1"/>
              <a:t>TGba</a:t>
            </a:r>
            <a:r>
              <a:rPr lang="en-US" sz="1600" dirty="0"/>
              <a:t> </a:t>
            </a:r>
            <a:r>
              <a:rPr lang="en-US" sz="1600" dirty="0" smtClean="0"/>
              <a:t>Secretary.</a:t>
            </a:r>
            <a:endParaRPr lang="en-US" sz="1600" dirty="0"/>
          </a:p>
          <a:p>
            <a:pPr lvl="1"/>
            <a:r>
              <a:rPr lang="en-US" sz="1600" dirty="0"/>
              <a:t>Move: </a:t>
            </a:r>
            <a:r>
              <a:rPr lang="en-US" sz="1600" dirty="0" smtClean="0"/>
              <a:t>Steve </a:t>
            </a:r>
            <a:r>
              <a:rPr lang="en-US" sz="1600" dirty="0" err="1" smtClean="0"/>
              <a:t>Shellhammer</a:t>
            </a:r>
            <a:endParaRPr lang="en-US" sz="1600" dirty="0"/>
          </a:p>
          <a:p>
            <a:pPr lvl="1"/>
            <a:r>
              <a:rPr lang="en-US" sz="1600" dirty="0"/>
              <a:t>Second</a:t>
            </a:r>
            <a:r>
              <a:rPr lang="en-US" sz="1600" dirty="0" smtClean="0"/>
              <a:t>: </a:t>
            </a:r>
            <a:r>
              <a:rPr lang="en-US" sz="1600" dirty="0" err="1" smtClean="0"/>
              <a:t>Yunsong</a:t>
            </a:r>
            <a:r>
              <a:rPr lang="en-US" sz="1600" dirty="0" smtClean="0"/>
              <a:t> Yang</a:t>
            </a:r>
            <a:endParaRPr lang="en-US" sz="1600" dirty="0"/>
          </a:p>
          <a:p>
            <a:endParaRPr lang="en-US" sz="1800" dirty="0" smtClean="0"/>
          </a:p>
          <a:p>
            <a:pPr lvl="1"/>
            <a:endParaRPr lang="en-US" sz="1600" dirty="0" smtClean="0"/>
          </a:p>
          <a:p>
            <a:pPr lvl="1"/>
            <a:endParaRPr lang="en-US" sz="16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96657</TotalTime>
  <Words>2891</Words>
  <Application>Microsoft Office PowerPoint</Application>
  <PresentationFormat>On-screen Show (4:3)</PresentationFormat>
  <Paragraphs>865</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MS Gothic</vt:lpstr>
      <vt:lpstr>MS PGothic</vt:lpstr>
      <vt:lpstr>Arial</vt:lpstr>
      <vt:lpstr>Calibri</vt:lpstr>
      <vt:lpstr>Helvetica</vt:lpstr>
      <vt:lpstr>Monotype Sorts</vt:lpstr>
      <vt:lpstr>Neo Sans Intel</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4242</cp:revision>
  <cp:lastPrinted>2014-11-04T15:04:57Z</cp:lastPrinted>
  <dcterms:created xsi:type="dcterms:W3CDTF">2007-04-17T18:10:23Z</dcterms:created>
  <dcterms:modified xsi:type="dcterms:W3CDTF">2018-05-09T13:55:45Z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