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5" r:id="rId4"/>
    <p:sldId id="266" r:id="rId5"/>
    <p:sldId id="262" r:id="rId6"/>
    <p:sldId id="269" r:id="rId7"/>
    <p:sldId id="268" r:id="rId8"/>
    <p:sldId id="267" r:id="rId9"/>
    <p:sldId id="270" r:id="rId10"/>
    <p:sldId id="264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00" autoAdjust="0"/>
    <p:restoredTop sz="94691"/>
  </p:normalViewPr>
  <p:slideViewPr>
    <p:cSldViewPr>
      <p:cViewPr>
        <p:scale>
          <a:sx n="140" d="100"/>
          <a:sy n="140" d="100"/>
        </p:scale>
        <p:origin x="592" y="-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802.11-18/0589r0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May 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802.11-18/0589r0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May 2018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802.11-18/0589r0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May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802.11-18/0589r0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May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802.11-18/0589r0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May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Approved by unanimous consent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de-DE"/>
              <a:t>doc.: IEEE 802.11-18/0589r0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/>
              <a:t>May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2567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/>
              <a:t>Approved by unanimous consent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de-DE"/>
              <a:t>doc.: IEEE 802.11-18/0589r0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/>
              <a:t>May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0444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802.11-18/0589r0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May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802.11-18/0589r2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629-21-0000-802-11-operations-manual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de-DE"/>
              <a:t>May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BCS Vice Chair Elections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2018-05-10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08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de-DE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GB" b="0" dirty="0"/>
              <a:t>802.11 P&amp;P,  see </a:t>
            </a:r>
            <a:r>
              <a:rPr lang="en-GB" b="0" dirty="0">
                <a:hlinkClick r:id="rId3"/>
              </a:rPr>
              <a:t>https://mentor.ieee.org/802.11/dcn/14/11-14-0629-21-0000-802-11-operations-manual.docx</a:t>
            </a:r>
            <a:r>
              <a:rPr lang="en-GB" b="0" dirty="0"/>
              <a:t> .</a:t>
            </a:r>
            <a:br>
              <a:rPr lang="en-GB" dirty="0"/>
            </a:b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de-DE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Slide set to guide through the May 2018 BCS SG Vice Chair election.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Election Process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Per 802.11 Operations Manual (11-14/629r11, Nov 2017):</a:t>
            </a:r>
          </a:p>
          <a:p>
            <a:endParaRPr lang="en-US" sz="1800" dirty="0"/>
          </a:p>
          <a:p>
            <a:r>
              <a:rPr lang="en-US" sz="1800" dirty="0"/>
              <a:t>	“TG Vice-Chair is elected by a TG majority approval and confirmed by a WG majority approval.  The TG Vice-Chair is reaffirmed every 2 years; one session after the WG Chair is elected.”</a:t>
            </a:r>
          </a:p>
          <a:p>
            <a:endParaRPr lang="en-US" sz="1800" dirty="0"/>
          </a:p>
          <a:p>
            <a:r>
              <a:rPr lang="en-US" sz="1800" dirty="0"/>
              <a:t>	“</a:t>
            </a:r>
            <a:r>
              <a:rPr lang="en-US" sz="1800" dirty="0" err="1"/>
              <a:t>SGs</a:t>
            </a:r>
            <a:r>
              <a:rPr lang="en-US" sz="1800" dirty="0"/>
              <a:t> follow the operating procedures for </a:t>
            </a:r>
            <a:r>
              <a:rPr lang="en-US" sz="1800" dirty="0" err="1"/>
              <a:t>TGs</a:t>
            </a:r>
            <a:r>
              <a:rPr lang="en-US" sz="1800" dirty="0"/>
              <a:t> specified above “</a:t>
            </a:r>
          </a:p>
          <a:p>
            <a:endParaRPr lang="en-US" sz="1800" dirty="0"/>
          </a:p>
          <a:p>
            <a:r>
              <a:rPr lang="en-US" sz="1800" dirty="0"/>
              <a:t>SG will conduct a down-selection vote (eliminating per ballot round the candidate with the least votes from the ballot)</a:t>
            </a:r>
          </a:p>
          <a:p>
            <a:r>
              <a:rPr lang="en-US" sz="1800" dirty="0"/>
              <a:t>Once two candidates remain on the ballot, the SG will conduct a (confirmation) motion to elect those candidates as BCS Vice Chairs.</a:t>
            </a:r>
          </a:p>
          <a:p>
            <a:pPr lvl="1">
              <a:buFont typeface="Arial"/>
              <a:buChar char="•"/>
            </a:pPr>
            <a:r>
              <a:rPr lang="en-US" sz="1400" dirty="0"/>
              <a:t>Everyone present may vote</a:t>
            </a:r>
          </a:p>
          <a:p>
            <a:pPr lvl="1">
              <a:buFont typeface="Arial"/>
              <a:buChar char="•"/>
            </a:pPr>
            <a:r>
              <a:rPr lang="en-US" sz="1400" dirty="0"/>
              <a:t>Vote is carried by 75% per 802.11 OM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May 2018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Duties of Vice Chair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Assigned by Chair</a:t>
            </a:r>
          </a:p>
          <a:p>
            <a:endParaRPr lang="en-US" dirty="0"/>
          </a:p>
          <a:p>
            <a:r>
              <a:rPr lang="en-US" dirty="0"/>
              <a:t>Duties include but may not be limited to (per BSC discussion in March face-to-face meeting)</a:t>
            </a:r>
          </a:p>
          <a:p>
            <a:pPr lvl="1">
              <a:buFont typeface="Arial"/>
              <a:buChar char="•"/>
            </a:pPr>
            <a:r>
              <a:rPr lang="en-US" dirty="0"/>
              <a:t>Taking meeting minutes if the secretary (pro tem) position is not filled</a:t>
            </a:r>
          </a:p>
          <a:p>
            <a:pPr lvl="1">
              <a:buFont typeface="Arial"/>
              <a:buChar char="•"/>
            </a:pPr>
            <a:r>
              <a:rPr lang="en-US" dirty="0"/>
              <a:t>Timeline / Website Updates</a:t>
            </a:r>
          </a:p>
          <a:p>
            <a:pPr lvl="1">
              <a:buFont typeface="Arial"/>
              <a:buChar char="•"/>
            </a:pPr>
            <a:r>
              <a:rPr lang="en-US" dirty="0"/>
              <a:t>Leading of potential ad-</a:t>
            </a:r>
            <a:r>
              <a:rPr lang="en-US" dirty="0" err="1"/>
              <a:t>hocs</a:t>
            </a:r>
            <a:r>
              <a:rPr lang="en-US" dirty="0"/>
              <a:t> / meetings in case of the Chair’s absence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May 2018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de-DE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List of Vice Chair candidates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Nominations: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Stephen McCann (Blackberry)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Hitoshi Morioka (SRC Software)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….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Closing candidates list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EBB07-9F13-3247-9C8B-7A2776F3E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BCS Positions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D95AB-2465-0943-906D-8C8B0BE82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Secretary: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b="0" dirty="0"/>
              <a:t>The TG Secretary shall be appointed by the TG Chair and confirmed by a TG motion that is approved with a minimum 50% majority.</a:t>
            </a:r>
            <a:r>
              <a:rPr lang="en-GB" sz="2000" dirty="0"/>
              <a:t> The TG Secretary is re-affirmed every 2 years; one session after the WG Chair is elected. 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SG follow the procedure. 75% majority rule applies.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Individuals having expressed interest: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err="1"/>
              <a:t>Xiaofei</a:t>
            </a:r>
            <a:r>
              <a:rPr lang="en-US" sz="1800" dirty="0"/>
              <a:t> WANG (Interdigital)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/>
              <a:t>…  Please </a:t>
            </a:r>
            <a:r>
              <a:rPr lang="en-US" sz="1800" dirty="0"/>
              <a:t>approach the Chair by Tuesday PM2 if you are interested in filling the position</a:t>
            </a:r>
          </a:p>
          <a:p>
            <a:pPr marL="0" indent="0"/>
            <a:r>
              <a:rPr lang="en-US" sz="2000" dirty="0"/>
              <a:t>Technical Editor: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No immediate need to fill the position; if you would like to act as the BCS editor once we are a TG, please approach the Chair.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140FF2-9100-494A-8697-DF349C216C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22FC37-3272-6B44-833A-32796FD28A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06C601F-EB94-B142-A6E2-3F93F38A24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3603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63BE1-E775-2F4E-AFCE-E11B36B82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Downselection</a:t>
            </a:r>
            <a:r>
              <a:rPr lang="en-US" dirty="0"/>
              <a:t> &amp; Confirmation Votes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3EAC47-746F-F449-AA7C-09E96ABD2C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DABB85-00C1-8246-9399-13CBE5BE544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May 2018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ECA5F4-62A0-7A42-8581-0352FB649D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5FAA0E-FB9B-9C45-BA27-E698C374F3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084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Confirmation Vote BCS Vice Chairs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Confirm</a:t>
            </a:r>
          </a:p>
          <a:p>
            <a:r>
              <a:rPr lang="en-US" dirty="0"/>
              <a:t>	Hitoshi Morioka</a:t>
            </a:r>
          </a:p>
          <a:p>
            <a:r>
              <a:rPr lang="en-US" dirty="0"/>
              <a:t>and</a:t>
            </a:r>
          </a:p>
          <a:p>
            <a:r>
              <a:rPr lang="en-US" dirty="0"/>
              <a:t>	Stephen McCann</a:t>
            </a:r>
          </a:p>
          <a:p>
            <a:r>
              <a:rPr lang="en-US" dirty="0"/>
              <a:t>as Vice Chairs of the BCS SG.</a:t>
            </a:r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r>
              <a:rPr lang="en-US" dirty="0"/>
              <a:t>		Seconded:	 </a:t>
            </a:r>
            <a:r>
              <a:rPr lang="en-US" dirty="0" err="1"/>
              <a:t>Xiaofei</a:t>
            </a:r>
            <a:r>
              <a:rPr lang="en-US" dirty="0"/>
              <a:t> Wand</a:t>
            </a:r>
          </a:p>
          <a:p>
            <a:r>
              <a:rPr lang="en-US" dirty="0"/>
              <a:t>Y/N/A: 10/0/0  -- motion passed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May 2018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026D9-DE7B-F547-A668-2B7858CFB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Confirmation Vote BCS Secretary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993DBA-47B9-D949-BE40-91C97640A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to: Confirm </a:t>
            </a:r>
            <a:r>
              <a:rPr lang="en-US" dirty="0" err="1"/>
              <a:t>Xiaofei</a:t>
            </a:r>
            <a:r>
              <a:rPr lang="en-US" dirty="0"/>
              <a:t> Wang as BCS Secretary.</a:t>
            </a:r>
          </a:p>
          <a:p>
            <a:endParaRPr lang="en-US" dirty="0"/>
          </a:p>
          <a:p>
            <a:r>
              <a:rPr lang="en-US" dirty="0"/>
              <a:t>Moved: Dan Harkins		Seconded:	 Stephen	McCann	</a:t>
            </a:r>
          </a:p>
          <a:p>
            <a:r>
              <a:rPr lang="en-US" dirty="0"/>
              <a:t>Y/N/A -- 9/0/0  </a:t>
            </a:r>
            <a:r>
              <a:rPr lang="en-US"/>
              <a:t>motion passed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496DC0-FD7A-CB4E-8014-19B05084BA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91ABD3-2AB8-1D43-B1A6-B46E2BB83B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668D32C-DBFD-434A-A393-D382271D57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120468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802-11-Submission-Koden-TI-plain.potx</Template>
  <TotalTime>33</TotalTime>
  <Words>353</Words>
  <Application>Microsoft Macintosh PowerPoint</Application>
  <PresentationFormat>On-screen Show (4:3)</PresentationFormat>
  <Paragraphs>111</Paragraphs>
  <Slides>10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MS Gothic</vt:lpstr>
      <vt:lpstr>Arial</vt:lpstr>
      <vt:lpstr>Times New Roman</vt:lpstr>
      <vt:lpstr>802-11-Submission-Koden-TI-plain</vt:lpstr>
      <vt:lpstr>Dokument</vt:lpstr>
      <vt:lpstr>BCS Vice Chair Elections</vt:lpstr>
      <vt:lpstr>Abstract</vt:lpstr>
      <vt:lpstr>Election Process</vt:lpstr>
      <vt:lpstr>Duties of Vice Chair</vt:lpstr>
      <vt:lpstr>List of Vice Chair candidates</vt:lpstr>
      <vt:lpstr>Additional BCS Positions</vt:lpstr>
      <vt:lpstr>Downselection &amp; Confirmation Votes</vt:lpstr>
      <vt:lpstr>Confirmation Vote BCS Vice Chairs</vt:lpstr>
      <vt:lpstr>Confirmation Vote BCS Secretary</vt:lpstr>
      <vt:lpstr>References</vt:lpstr>
    </vt:vector>
  </TitlesOfParts>
  <Manager/>
  <Company/>
  <LinksUpToDate>false</LinksUpToDate>
  <SharedDoc>false</SharedDoc>
  <HyperlinkBase/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BCS Vice Chair Elections</dc:title>
  <dc:subject/>
  <dc:creator>Marc Emmelmann</dc:creator>
  <cp:keywords/>
  <dc:description/>
  <cp:lastModifiedBy>Marc Emmelmann</cp:lastModifiedBy>
  <cp:revision>21</cp:revision>
  <cp:lastPrinted>1601-01-01T00:00:00Z</cp:lastPrinted>
  <dcterms:created xsi:type="dcterms:W3CDTF">2018-03-10T01:12:00Z</dcterms:created>
  <dcterms:modified xsi:type="dcterms:W3CDTF">2018-05-10T14:11:13Z</dcterms:modified>
  <cp:category/>
</cp:coreProperties>
</file>