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7" r:id="rId3"/>
    <p:sldId id="268" r:id="rId4"/>
    <p:sldId id="26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6" autoAdjust="0"/>
    <p:restoredTop sz="93666"/>
  </p:normalViewPr>
  <p:slideViewPr>
    <p:cSldViewPr>
      <p:cViewPr varScale="1">
        <p:scale>
          <a:sx n="95" d="100"/>
          <a:sy n="95" d="100"/>
        </p:scale>
        <p:origin x="1000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ment.standards.ieee.org/get-file/P802.1CF.pdf?t=81644900003" TargetMode="External"/><Relationship Id="rId4" Type="http://schemas.openxmlformats.org/officeDocument/2006/relationships/hyperlink" Target="http://www.ieee802.org/1/files/private/cf-drafts/d1/802-1cf-d1-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/>
              <a:t>Mar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TG Status 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310338"/>
              </p:ext>
            </p:extLst>
          </p:nvPr>
        </p:nvGraphicFramePr>
        <p:xfrm>
          <a:off x="508000" y="3616722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16722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9279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Also showing meeting announcements and conference call dial-in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Recent P802.1CF D1.0 draft is available by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http://www.ieee802.org/1/files/private/cf-drafts/d1/802-1cf-d1-0.pdf</a:t>
            </a:r>
            <a:endParaRPr lang="en-US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w/ 802.11 credentials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CAC484-3DE1-D740-94F8-1C4BE5E69B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Mar 2018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2D567DF-D343-2B48-B5F1-0CB3680452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3516133-0821-7842-8EDC-9F5191F186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TG Achievements</a:t>
            </a:r>
            <a:br>
              <a:rPr lang="en-US"/>
            </a:br>
            <a:r>
              <a:rPr lang="en-US"/>
              <a:t>Rosemont, IL meeting, March 5th – 8th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Progressing P802.1CF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Result initial WG ballot in Jan 2018: approval 65%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D1.0 comment resolution and development of remedies proceeding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Contributions adopted on further deployment scenarios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Restructuring of information models and refinements of definitions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Addressing implementation issues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Replacing content with references to other 802.1 standards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Restructuring of chapter on softwarization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Estimated timeline for P802.1CF: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Sponsor Ballot potentially after Jul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of contributions to IC NEND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Review of draft report on industrial </a:t>
            </a:r>
            <a:r>
              <a:rPr lang="en-US" dirty="0" err="1"/>
              <a:t>IoT</a:t>
            </a:r>
            <a:r>
              <a:rPr lang="en-US" dirty="0"/>
              <a:t> reviewed to provide hints adding information and revision prior to presentation to </a:t>
            </a:r>
            <a:r>
              <a:rPr lang="en-US" dirty="0" err="1"/>
              <a:t>Nendica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C35D612-45B4-E746-A388-6D7E58B47F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Mar 2018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CCC9F00-9DFF-0549-81D9-ECB791A6D1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42E636C-14DF-7141-A078-C45BC5AEEE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91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forward to next session in </a:t>
            </a:r>
            <a:br>
              <a:rPr lang="en-US"/>
            </a:br>
            <a:r>
              <a:rPr lang="en-US"/>
              <a:t>Pittsburgh, May 21-25,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461615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Envisioned topics: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Comment resolution of comments on P802.1CF D2.0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Potentially, review of intended submissions to </a:t>
            </a:r>
            <a:r>
              <a:rPr lang="en-US" dirty="0" err="1"/>
              <a:t>Nendica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conference calls: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March 20th , 0930AM ET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Open issues of implementation of remedies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Review of information model revision (Clause 8.1)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April 3rd , 0930AM ET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Review of revisions to clauses 7.1, 7.7, and 7.8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Preparation of swapping figures to .</a:t>
            </a:r>
            <a:r>
              <a:rPr lang="en-US" dirty="0" err="1"/>
              <a:t>svg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April 13th, 0930AM ET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Final review of D2.0 in preparation of WG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 WG ballot: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Start latest at April 18th with closure on May 19th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F0D63F6-E444-B54F-93DC-B8DB41F1D4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Mar 2018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52E7503-5CBB-8D43-91B6-850203E285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4F26418-99D8-F148-9ADA-D5D60EDB48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59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364</Words>
  <Application>Microsoft Macintosh PowerPoint</Application>
  <PresentationFormat>On-screen Show (4:3)</PresentationFormat>
  <Paragraphs>58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 OmniRAN TG Status Report to IEEE 802 WGs</vt:lpstr>
      <vt:lpstr>IEEE 802.1 OmniRAN TG Resources</vt:lpstr>
      <vt:lpstr>OmniRAN TG Achievements Rosemont, IL meeting, March 5th – 8th </vt:lpstr>
      <vt:lpstr>Looking forward to next session in  Pittsburgh, May 21-25, 2018</vt:lpstr>
    </vt:vector>
  </TitlesOfParts>
  <Company>Intel Corporation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Max Riegel</cp:lastModifiedBy>
  <cp:revision>35</cp:revision>
  <cp:lastPrinted>1601-01-01T00:00:00Z</cp:lastPrinted>
  <dcterms:created xsi:type="dcterms:W3CDTF">2014-04-14T10:59:07Z</dcterms:created>
  <dcterms:modified xsi:type="dcterms:W3CDTF">2018-03-09T02:09:20Z</dcterms:modified>
</cp:coreProperties>
</file>