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5" r:id="rId4"/>
    <p:sldId id="263" r:id="rId5"/>
    <p:sldId id="267" r:id="rId6"/>
    <p:sldId id="268" r:id="rId7"/>
    <p:sldId id="270" r:id="rId8"/>
    <p:sldId id="272" r:id="rId9"/>
    <p:sldId id="271" r:id="rId10"/>
    <p:sldId id="264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94643"/>
  </p:normalViewPr>
  <p:slideViewPr>
    <p:cSldViewPr>
      <p:cViewPr varScale="1">
        <p:scale>
          <a:sx n="120" d="100"/>
          <a:sy n="120" d="100"/>
        </p:scale>
        <p:origin x="1152" y="1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802.11-18/0592r0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May 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802.11-18/0592r0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May 2018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802.11-18/0592r0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May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802.11-18/0592r0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May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802.11-18/0592r0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May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802.11-18/0592r0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May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2018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2018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802.11-18/0592r0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GB"/>
              <a:t>May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BCS TIG/SG Closing Report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2018-05-11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08000" y="2286000"/>
          <a:ext cx="8128000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Dokument" r:id="rId4" imgW="8255000" imgH="2514600" progId="Word.Document.8">
                  <p:embed/>
                </p:oleObj>
              </mc:Choice>
              <mc:Fallback>
                <p:oleObj name="Dokument" r:id="rId4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286000"/>
                        <a:ext cx="8128000" cy="2463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GB"/>
              <a:t>May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Agenda for this week:				11-18/590</a:t>
            </a:r>
          </a:p>
          <a:p>
            <a:r>
              <a:rPr lang="en-US" dirty="0"/>
              <a:t>Meeting / Chair’s Slide Deck:		11-18/591</a:t>
            </a:r>
          </a:p>
          <a:p>
            <a:endParaRPr lang="en-US" dirty="0"/>
          </a:p>
          <a:p>
            <a:r>
              <a:rPr lang="en-US" dirty="0"/>
              <a:t>Meeting minutes:					11-18/0901</a:t>
            </a:r>
          </a:p>
          <a:p>
            <a:endParaRPr lang="en-US" dirty="0"/>
          </a:p>
          <a:p>
            <a:r>
              <a:rPr lang="en-US" dirty="0"/>
              <a:t>Snapshot Slide:						11-18/0589</a:t>
            </a:r>
          </a:p>
          <a:p>
            <a:r>
              <a:rPr lang="en-US" dirty="0"/>
              <a:t>Closing report:						11-18/0592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GB"/>
              <a:t>May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Closing report for IEEE 802.11 BCS TIG/SG (Broadcast Services) for May 2018, Warsaw.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 this week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Group met twice during this week</a:t>
            </a:r>
          </a:p>
          <a:p>
            <a:pPr>
              <a:buFont typeface="Arial"/>
              <a:buChar char="•"/>
            </a:pPr>
            <a:r>
              <a:rPr lang="en-US" dirty="0"/>
              <a:t>Consolidate on Use Cases</a:t>
            </a:r>
          </a:p>
          <a:p>
            <a:pPr lvl="1">
              <a:buFont typeface="Arial"/>
              <a:buChar char="•"/>
            </a:pPr>
            <a:r>
              <a:rPr lang="en-US" dirty="0"/>
              <a:t>Potential ITS Use Cases for BCS</a:t>
            </a:r>
          </a:p>
          <a:p>
            <a:pPr lvl="1">
              <a:buFont typeface="Arial"/>
              <a:buChar char="•"/>
            </a:pPr>
            <a:r>
              <a:rPr lang="en-US" dirty="0"/>
              <a:t>Uplink Broadcast Service</a:t>
            </a:r>
          </a:p>
          <a:p>
            <a:pPr>
              <a:buFont typeface="Arial"/>
              <a:buChar char="•"/>
            </a:pPr>
            <a:r>
              <a:rPr lang="en-US" dirty="0"/>
              <a:t>Discussion of BCS problem statement</a:t>
            </a:r>
          </a:p>
          <a:p>
            <a:pPr>
              <a:buFont typeface="Arial"/>
              <a:buChar char="•"/>
            </a:pPr>
            <a:r>
              <a:rPr lang="en-US" dirty="0"/>
              <a:t>Review of initial draft PAR and initial draft CSD</a:t>
            </a:r>
          </a:p>
          <a:p>
            <a:pPr>
              <a:buFont typeface="Arial"/>
              <a:buChar char="•"/>
            </a:pPr>
            <a:r>
              <a:rPr lang="en-US" dirty="0"/>
              <a:t>Leadership Elections</a:t>
            </a:r>
          </a:p>
          <a:p>
            <a:pPr lvl="1">
              <a:buFont typeface="Arial"/>
              <a:buChar char="•"/>
            </a:pPr>
            <a:r>
              <a:rPr lang="en-US" dirty="0"/>
              <a:t>Vice Chairs: Hitoshi Morioka (SRC Software) &amp; Stephen McCann (Blackberry)</a:t>
            </a:r>
          </a:p>
          <a:p>
            <a:pPr lvl="1">
              <a:buFont typeface="Arial"/>
              <a:buChar char="•"/>
            </a:pPr>
            <a:r>
              <a:rPr lang="en-US" dirty="0"/>
              <a:t>Secretary: </a:t>
            </a:r>
            <a:r>
              <a:rPr lang="en-US" dirty="0" err="1"/>
              <a:t>Xiaofei</a:t>
            </a:r>
            <a:r>
              <a:rPr lang="en-US" dirty="0"/>
              <a:t> Wang (Interdigital)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2018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GB"/>
              <a:t>May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Plans for July 2018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Stabilize the BCS Problem statement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Consolidate the PAR and CSD based on the BCS Problem statements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Session Planning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Teleconferences:</a:t>
            </a:r>
          </a:p>
          <a:p>
            <a:endParaRPr lang="en-US" dirty="0"/>
          </a:p>
          <a:p>
            <a:r>
              <a:rPr lang="en-US" dirty="0"/>
              <a:t>	</a:t>
            </a:r>
          </a:p>
          <a:p>
            <a:endParaRPr lang="en-US" dirty="0"/>
          </a:p>
          <a:p>
            <a:endParaRPr lang="en-US" dirty="0"/>
          </a:p>
          <a:p>
            <a:pPr lvl="2"/>
            <a:r>
              <a:rPr lang="en-US" dirty="0"/>
              <a:t>Note: </a:t>
            </a:r>
            <a:r>
              <a:rPr lang="en-US" dirty="0" err="1"/>
              <a:t>Telcos</a:t>
            </a:r>
            <a:r>
              <a:rPr lang="en-US" dirty="0"/>
              <a:t> on May 15 and 22 have been approved at the last meeting.</a:t>
            </a:r>
          </a:p>
          <a:p>
            <a:pPr lvl="2"/>
            <a:endParaRPr lang="en-US" dirty="0"/>
          </a:p>
          <a:p>
            <a:r>
              <a:rPr lang="en-US" dirty="0"/>
              <a:t>9-13 July 2018 F2F meeting, San Diego, CA, USA:</a:t>
            </a:r>
          </a:p>
          <a:p>
            <a:r>
              <a:rPr lang="en-US" dirty="0"/>
              <a:t>	Meeting time requested:  2 sessions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2018</a:t>
            </a:r>
            <a:endParaRPr lang="en-GB" dirty="0"/>
          </a:p>
        </p:txBody>
      </p:sp>
      <p:graphicFrame>
        <p:nvGraphicFramePr>
          <p:cNvPr id="7" name="Tabelle 6">
            <a:extLst>
              <a:ext uri="{FF2B5EF4-FFF2-40B4-BE49-F238E27FC236}">
                <a16:creationId xmlns:a16="http://schemas.microsoft.com/office/drawing/2014/main" id="{E2D96A87-EB76-9A4E-82FC-9C11BE57BB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5230797"/>
              </p:ext>
            </p:extLst>
          </p:nvPr>
        </p:nvGraphicFramePr>
        <p:xfrm>
          <a:off x="992832" y="2517756"/>
          <a:ext cx="7467600" cy="15593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5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8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0266">
                <a:tc>
                  <a:txBody>
                    <a:bodyPr/>
                    <a:lstStyle/>
                    <a:p>
                      <a:r>
                        <a:rPr lang="en-US" sz="1500"/>
                        <a:t>Group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Dates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r>
                        <a:rPr lang="en-US" sz="1500"/>
                        <a:t>Start Time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r>
                        <a:rPr lang="en-US" sz="1500"/>
                        <a:t>Duration</a:t>
                      </a:r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49050">
                <a:tc>
                  <a:txBody>
                    <a:bodyPr/>
                    <a:lstStyle/>
                    <a:p>
                      <a:r>
                        <a:rPr lang="en-US" sz="1500" dirty="0"/>
                        <a:t>BCS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Tuesdays:</a:t>
                      </a:r>
                    </a:p>
                    <a:p>
                      <a:r>
                        <a:rPr lang="en-US" sz="1500" dirty="0"/>
                        <a:t>May 29</a:t>
                      </a:r>
                      <a:r>
                        <a:rPr lang="en-US" sz="1500" baseline="30000" dirty="0"/>
                        <a:t>th</a:t>
                      </a:r>
                      <a:r>
                        <a:rPr lang="en-US" sz="1500" dirty="0"/>
                        <a:t>, 2018</a:t>
                      </a:r>
                    </a:p>
                    <a:p>
                      <a:r>
                        <a:rPr lang="en-US" sz="1500" dirty="0"/>
                        <a:t>June 19</a:t>
                      </a:r>
                      <a:r>
                        <a:rPr lang="en-US" sz="1500" baseline="30000" dirty="0"/>
                        <a:t>th</a:t>
                      </a:r>
                      <a:r>
                        <a:rPr lang="en-US" sz="1500" dirty="0"/>
                        <a:t>, 2018</a:t>
                      </a:r>
                    </a:p>
                    <a:p>
                      <a:r>
                        <a:rPr lang="en-US" sz="1500" dirty="0"/>
                        <a:t>July 3</a:t>
                      </a:r>
                      <a:r>
                        <a:rPr lang="en-US" sz="1500" baseline="30000" dirty="0"/>
                        <a:t>rd</a:t>
                      </a:r>
                      <a:r>
                        <a:rPr lang="en-US" sz="1500" dirty="0"/>
                        <a:t>, 2018 </a:t>
                      </a:r>
                    </a:p>
                    <a:p>
                      <a:r>
                        <a:rPr lang="en-US" sz="1500" dirty="0"/>
                        <a:t>July 17</a:t>
                      </a:r>
                      <a:r>
                        <a:rPr lang="en-US" sz="1500" baseline="30000" dirty="0"/>
                        <a:t>th</a:t>
                      </a:r>
                      <a:r>
                        <a:rPr lang="en-US" sz="1500" dirty="0"/>
                        <a:t>, 24</a:t>
                      </a:r>
                      <a:r>
                        <a:rPr lang="en-US" sz="1500" baseline="30000" dirty="0"/>
                        <a:t>th</a:t>
                      </a:r>
                      <a:r>
                        <a:rPr lang="en-US" sz="1500" dirty="0"/>
                        <a:t>, 2018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r>
                        <a:rPr lang="en-US" sz="1500"/>
                        <a:t>10:00h</a:t>
                      </a:r>
                      <a:r>
                        <a:rPr lang="en-US" sz="1500" baseline="0"/>
                        <a:t> ET</a:t>
                      </a:r>
                      <a:endParaRPr lang="en-US" sz="1500"/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 hour</a:t>
                      </a:r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BCS schedule (unchanged)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/>
              <a:t>Approval of WG motion to form SG: January 2018</a:t>
            </a:r>
          </a:p>
          <a:p>
            <a:pPr>
              <a:buFont typeface="Arial"/>
              <a:buChar char="•"/>
            </a:pPr>
            <a:r>
              <a:rPr lang="en-US" dirty="0"/>
              <a:t>Motion (EC) for form SG: End of March 2018 meeting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March 2018 – Meet as TIG</a:t>
            </a:r>
          </a:p>
          <a:p>
            <a:pPr>
              <a:buFont typeface="Arial"/>
              <a:buChar char="•"/>
            </a:pPr>
            <a:r>
              <a:rPr lang="en-US" dirty="0"/>
              <a:t>May &amp; July 2018 – Meet as SG</a:t>
            </a:r>
          </a:p>
          <a:p>
            <a:pPr>
              <a:buFont typeface="Arial"/>
              <a:buChar char="•"/>
            </a:pPr>
            <a:r>
              <a:rPr lang="en-US" dirty="0"/>
              <a:t>July 2018 – Refine PAR; potential approval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July 2018 – Motion to extend duration of SG</a:t>
            </a:r>
          </a:p>
          <a:p>
            <a:pPr>
              <a:buFont typeface="Arial"/>
              <a:buChar char="•"/>
            </a:pPr>
            <a:r>
              <a:rPr lang="en-US" dirty="0"/>
              <a:t>September &amp; November 2018 – Meet as SG</a:t>
            </a:r>
          </a:p>
          <a:p>
            <a:pPr>
              <a:buFont typeface="Arial"/>
              <a:buChar char="•"/>
            </a:pPr>
            <a:r>
              <a:rPr lang="en-US" dirty="0"/>
              <a:t>November 2018 – Deadline for approving PAR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2018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2ED86-6773-4F4D-9EFF-8EEE394B7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BCS Motions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4F659C-DC5A-D648-84C6-1696AF95E9B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External motions / to be confirmed by WG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958FB6-8819-784B-A06F-EECC229AAF1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May 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24EE0A-E088-E94E-83B4-BDD9ED600AD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621C6E-48ED-934D-8B1D-57514A9F7B1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46194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2BF6C0-CFE8-924C-BDB6-4B988B003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Confirmation Vote BCS Vice Chairs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AB534-4399-6B4F-904B-3AD83D97D2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Confirm</a:t>
            </a:r>
          </a:p>
          <a:p>
            <a:r>
              <a:rPr lang="en-US" dirty="0"/>
              <a:t>	Hitoshi Morioka</a:t>
            </a:r>
          </a:p>
          <a:p>
            <a:r>
              <a:rPr lang="en-US" dirty="0"/>
              <a:t>and</a:t>
            </a:r>
          </a:p>
          <a:p>
            <a:r>
              <a:rPr lang="en-US" dirty="0"/>
              <a:t>	Stephen McCann</a:t>
            </a:r>
          </a:p>
          <a:p>
            <a:r>
              <a:rPr lang="en-US" dirty="0"/>
              <a:t>as Vice Chairs of the BCS SG.</a:t>
            </a:r>
          </a:p>
          <a:p>
            <a:endParaRPr lang="en-US" dirty="0"/>
          </a:p>
          <a:p>
            <a:r>
              <a:rPr lang="en-US" dirty="0"/>
              <a:t>Moved: </a:t>
            </a:r>
            <a:r>
              <a:rPr lang="en-US" dirty="0" err="1"/>
              <a:t>Jouni</a:t>
            </a:r>
            <a:r>
              <a:rPr lang="en-US" dirty="0"/>
              <a:t> </a:t>
            </a:r>
            <a:r>
              <a:rPr lang="en-US" dirty="0" err="1"/>
              <a:t>Malinen</a:t>
            </a:r>
            <a:r>
              <a:rPr lang="en-US" dirty="0"/>
              <a:t>		Seconded:	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Result in BCS SG: Y/N/A: 10/0/0  -- motion passed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FBC624-8631-3E4D-9171-00DFD5539D3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DC50B2-556D-FB43-9ECA-50E132FCAE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2885F27-1750-9345-AC17-E1ECE138DBE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28114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757E16-279D-034F-B47C-191E14228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Confirmation Vote BCS Secretary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092273-7F0E-2740-ADF7-1A7B93D364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to: Confirm </a:t>
            </a:r>
            <a:r>
              <a:rPr lang="en-US" dirty="0" err="1"/>
              <a:t>Xiaofei</a:t>
            </a:r>
            <a:r>
              <a:rPr lang="en-US" dirty="0"/>
              <a:t> Wang as BCS Secretary.</a:t>
            </a:r>
          </a:p>
          <a:p>
            <a:endParaRPr lang="en-US" dirty="0"/>
          </a:p>
          <a:p>
            <a:r>
              <a:rPr lang="en-US" dirty="0"/>
              <a:t>Moved: Dan Harkins		Seconded:	 Stephen	McCann	</a:t>
            </a:r>
          </a:p>
          <a:p>
            <a:r>
              <a:rPr lang="en-US" dirty="0"/>
              <a:t>Result in BCS SG:  Y/N/A -- 9/0/0  motion passed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1FB270-959E-D547-A6AA-4D9A300BA2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BAB4B3-84EF-AD46-8290-4F159BC696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FC1E13D-C328-DB42-A330-2D48494D1E2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931327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BCS-Closing-Report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802-11-BCS-Closing-Report-Template.potx</Template>
  <TotalTime>121</TotalTime>
  <Words>403</Words>
  <Application>Microsoft Macintosh PowerPoint</Application>
  <PresentationFormat>On-screen Show (4:3)</PresentationFormat>
  <Paragraphs>122</Paragraphs>
  <Slides>10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 Unicode MS</vt:lpstr>
      <vt:lpstr>MS Gothic</vt:lpstr>
      <vt:lpstr>Arial</vt:lpstr>
      <vt:lpstr>Times New Roman</vt:lpstr>
      <vt:lpstr>802-11-BCS-Closing-Report-Template</vt:lpstr>
      <vt:lpstr>Dokument</vt:lpstr>
      <vt:lpstr>BCS TIG/SG Closing Report</vt:lpstr>
      <vt:lpstr>Abstract</vt:lpstr>
      <vt:lpstr>Work Completed this week</vt:lpstr>
      <vt:lpstr>Plans for July 2018</vt:lpstr>
      <vt:lpstr>Future Session Planning</vt:lpstr>
      <vt:lpstr>BCS schedule (unchanged)</vt:lpstr>
      <vt:lpstr>BCS Motions</vt:lpstr>
      <vt:lpstr>Confirmation Vote BCS Vice Chairs</vt:lpstr>
      <vt:lpstr>Confirmation Vote BCS Secretary</vt:lpstr>
      <vt:lpstr>References</vt:lpstr>
    </vt:vector>
  </TitlesOfParts>
  <Manager/>
  <Company/>
  <LinksUpToDate>false</LinksUpToDate>
  <SharedDoc>false</SharedDoc>
  <HyperlinkBase/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BCS TIG/SG Closing Report</dc:title>
  <dc:subject/>
  <dc:creator>Marc Emmelmann</dc:creator>
  <cp:keywords/>
  <dc:description/>
  <cp:lastModifiedBy>Marc Emmelmann</cp:lastModifiedBy>
  <cp:revision>9</cp:revision>
  <cp:lastPrinted>1601-01-01T00:00:00Z</cp:lastPrinted>
  <dcterms:created xsi:type="dcterms:W3CDTF">2018-03-09T01:30:35Z</dcterms:created>
  <dcterms:modified xsi:type="dcterms:W3CDTF">2018-05-10T15:47:22Z</dcterms:modified>
  <cp:category/>
</cp:coreProperties>
</file>