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98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43"/>
  </p:normalViewPr>
  <p:slideViewPr>
    <p:cSldViewPr>
      <p:cViewPr varScale="1">
        <p:scale>
          <a:sx n="120" d="100"/>
          <a:sy n="120" d="100"/>
        </p:scale>
        <p:origin x="11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May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802.11-18/0589r0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May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802.11-18/0589r0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Broad Cast Services (BCS) TIG/SG for the May 2018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900707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2196107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/>
              <a:t>Progress since March 2018 meeting:</a:t>
            </a:r>
          </a:p>
          <a:p>
            <a:pPr lvl="1">
              <a:buFont typeface="Arial"/>
              <a:buChar char="•"/>
            </a:pPr>
            <a:r>
              <a:rPr lang="en-US" sz="1200" dirty="0"/>
              <a:t>Discussion of “Potential ITS Use Cases for BCS” (11-18/0711r0) during the April 24</a:t>
            </a:r>
            <a:r>
              <a:rPr lang="en-US" sz="1200" baseline="30000" dirty="0"/>
              <a:t>th</a:t>
            </a:r>
            <a:r>
              <a:rPr lang="en-US" sz="1200" dirty="0"/>
              <a:t> phone conference</a:t>
            </a:r>
          </a:p>
          <a:p>
            <a:pPr lvl="1">
              <a:buFont typeface="Arial"/>
              <a:buChar char="•"/>
            </a:pPr>
            <a:endParaRPr lang="en-US" sz="1400" dirty="0"/>
          </a:p>
          <a:p>
            <a:pPr>
              <a:buFont typeface="Arial"/>
              <a:buChar char="•"/>
            </a:pPr>
            <a:r>
              <a:rPr lang="en-US" sz="1600" dirty="0"/>
              <a:t>May Goals: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Consolidate on Use Cases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Discussion on security requirements &amp; constrains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Discussion of (Draft) PAR and CSD text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Leadership Elections</a:t>
            </a:r>
          </a:p>
          <a:p>
            <a:r>
              <a:rPr lang="en-US" sz="1400" dirty="0"/>
              <a:t>	</a:t>
            </a:r>
          </a:p>
          <a:p>
            <a:pPr>
              <a:buFont typeface="Arial"/>
              <a:buChar char="•"/>
            </a:pPr>
            <a:r>
              <a:rPr lang="en-US" sz="1600" dirty="0"/>
              <a:t>2 Meeting slots:  Mon PM1 &amp;&amp; Thu PM2</a:t>
            </a:r>
          </a:p>
          <a:p>
            <a:pPr>
              <a:buFont typeface="Arial"/>
              <a:buChar char="•"/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1600" dirty="0"/>
              <a:t>Agenda (includes list of submissions): 11-18/0590</a:t>
            </a:r>
          </a:p>
          <a:p>
            <a:pPr>
              <a:buFont typeface="Arial"/>
              <a:buChar char="•"/>
            </a:pPr>
            <a:r>
              <a:rPr lang="en-US" sz="1600" dirty="0"/>
              <a:t>Meeting / Chair’s slides: 11-18/0591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May 2018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802-11-BCS-Snapshot-Template.potx</Template>
  <TotalTime>6</TotalTime>
  <Words>139</Words>
  <Application>Microsoft Macintosh PowerPoint</Application>
  <PresentationFormat>On-screen Show (4:3)</PresentationFormat>
  <Paragraphs>36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802-11-BCS-Snapshot-Template</vt:lpstr>
      <vt:lpstr>Dokument</vt:lpstr>
      <vt:lpstr>Snapshot Slide for BCS TIG/SG</vt:lpstr>
      <vt:lpstr>Abstract</vt:lpstr>
      <vt:lpstr>IEEE 802.11 BCS TIG/SG Broadcast Services Chair: Marc Emmelmann</vt:lpstr>
    </vt:vector>
  </TitlesOfParts>
  <Manager/>
  <Company/>
  <LinksUpToDate>false</LinksUpToDate>
  <SharedDoc>false</SharedDoc>
  <HyperlinkBase/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BCS TIG/SG</dc:title>
  <dc:subject/>
  <dc:creator>Marc Emmelmann</dc:creator>
  <cp:keywords/>
  <dc:description/>
  <cp:lastModifiedBy>Microsoft Office User</cp:lastModifiedBy>
  <cp:revision>9</cp:revision>
  <cp:lastPrinted>1601-01-01T00:00:00Z</cp:lastPrinted>
  <dcterms:created xsi:type="dcterms:W3CDTF">2018-03-09T16:43:11Z</dcterms:created>
  <dcterms:modified xsi:type="dcterms:W3CDTF">2018-04-27T10:34:20Z</dcterms:modified>
  <cp:category/>
</cp:coreProperties>
</file>