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48" r:id="rId3"/>
    <p:sldId id="350" r:id="rId4"/>
    <p:sldId id="349" r:id="rId5"/>
    <p:sldId id="347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84" d="100"/>
          <a:sy n="84" d="100"/>
        </p:scale>
        <p:origin x="1627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802.11-18/0587r0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280-04-coex-agenda-for-mar-2018-in-chicago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280-04-coex-agenda-for-mar-2018-in-chicago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86-00-coex-proposed-liaison-statement-to-etsi-bran-in-relation-to-adaptivity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Chicago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March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March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Chicago </a:t>
            </a:r>
            <a:r>
              <a:rPr lang="en-AU" dirty="0" smtClean="0"/>
              <a:t>in </a:t>
            </a:r>
            <a:r>
              <a:rPr lang="en-AU" dirty="0" smtClean="0"/>
              <a:t>Mar</a:t>
            </a:r>
            <a:r>
              <a:rPr lang="en-AU" dirty="0" smtClean="0"/>
              <a:t> </a:t>
            </a:r>
            <a:r>
              <a:rPr lang="en-AU" dirty="0" smtClean="0"/>
              <a:t>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Reviewed results of recent </a:t>
            </a:r>
            <a:r>
              <a:rPr lang="en-AU" dirty="0" smtClean="0"/>
              <a:t>3GPP RAN1 meeting </a:t>
            </a:r>
            <a:r>
              <a:rPr lang="en-AU" dirty="0" smtClean="0"/>
              <a:t> </a:t>
            </a:r>
            <a:endParaRPr lang="en-AU" dirty="0" smtClean="0"/>
          </a:p>
          <a:p>
            <a:pPr lvl="2"/>
            <a:r>
              <a:rPr lang="en-AU" dirty="0" smtClean="0"/>
              <a:t>Key </a:t>
            </a:r>
            <a:r>
              <a:rPr lang="en-AU" dirty="0" smtClean="0"/>
              <a:t>message was that NR-U </a:t>
            </a:r>
            <a:r>
              <a:rPr lang="en-AU" dirty="0"/>
              <a:t>is going to be a serious competitor </a:t>
            </a:r>
            <a:r>
              <a:rPr lang="en-AU" dirty="0" smtClean="0"/>
              <a:t>to 802.11 </a:t>
            </a:r>
            <a:r>
              <a:rPr lang="en-AU" dirty="0"/>
              <a:t>and it is vital that any competition occurs on a </a:t>
            </a:r>
            <a:r>
              <a:rPr lang="en-AU" dirty="0" smtClean="0"/>
              <a:t>“level </a:t>
            </a:r>
            <a:r>
              <a:rPr lang="en-AU" dirty="0"/>
              <a:t>playing </a:t>
            </a:r>
            <a:r>
              <a:rPr lang="en-AU" dirty="0" smtClean="0"/>
              <a:t>field”</a:t>
            </a:r>
            <a:endParaRPr lang="en-AU" dirty="0"/>
          </a:p>
          <a:p>
            <a:pPr lvl="2"/>
            <a:r>
              <a:rPr lang="en-AU" dirty="0" smtClean="0"/>
              <a:t>Highlighted IEEE 802 needs to pay more attention to 3GPP RAN1, particularly as NR-U is developed; as an organisation but also as 802.11 experts participating directly in 3GPP RAN1</a:t>
            </a:r>
          </a:p>
          <a:p>
            <a:pPr lvl="2"/>
            <a:r>
              <a:rPr lang="en-AU" dirty="0" smtClean="0"/>
              <a:t>Noted 3GPP RAN1 consider 6GHz to be greenfield, and so 802.11 will not have any coexistence benefits based on incumbency; the possibility was raised of a workshop with 3GPP RAN1 on sharing 6GHz band</a:t>
            </a:r>
          </a:p>
          <a:p>
            <a:pPr lvl="1"/>
            <a:r>
              <a:rPr lang="en-AU" dirty="0" smtClean="0"/>
              <a:t>Reviewed likely agenda items at next ETSI BRAN meeting</a:t>
            </a:r>
          </a:p>
          <a:p>
            <a:pPr lvl="2"/>
            <a:r>
              <a:rPr lang="en-AU" dirty="0" smtClean="0"/>
              <a:t>Agreed (27/0/3) to endorse a submission related to adaptivity</a:t>
            </a:r>
          </a:p>
          <a:p>
            <a:pPr lvl="2"/>
            <a:r>
              <a:rPr lang="en-AU" dirty="0" smtClean="0"/>
              <a:t>Did not agree (15/10/7) to endorse a submission related to “paused COT”</a:t>
            </a:r>
          </a:p>
          <a:p>
            <a:pPr lvl="1"/>
            <a:r>
              <a:rPr lang="en-AU" dirty="0" smtClean="0"/>
              <a:t>…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Chicago </a:t>
            </a:r>
            <a:r>
              <a:rPr lang="en-AU" dirty="0" smtClean="0"/>
              <a:t>in </a:t>
            </a:r>
            <a:r>
              <a:rPr lang="en-AU" dirty="0" smtClean="0"/>
              <a:t>Mar</a:t>
            </a:r>
            <a:r>
              <a:rPr lang="en-AU" dirty="0" smtClean="0"/>
              <a:t> </a:t>
            </a:r>
            <a:r>
              <a:rPr lang="en-AU" dirty="0" smtClean="0"/>
              <a:t>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Did not discuss many items due to lack of time</a:t>
            </a:r>
          </a:p>
          <a:p>
            <a:pPr lvl="2"/>
            <a:r>
              <a:rPr lang="en-AU" dirty="0"/>
              <a:t>B</a:t>
            </a:r>
            <a:r>
              <a:rPr lang="en-AU" dirty="0" smtClean="0"/>
              <a:t>locking </a:t>
            </a:r>
            <a:r>
              <a:rPr lang="en-AU" dirty="0"/>
              <a:t>energy </a:t>
            </a:r>
            <a:r>
              <a:rPr lang="en-AU" dirty="0" smtClean="0"/>
              <a:t>discussions in ETSI BRAN</a:t>
            </a:r>
          </a:p>
          <a:p>
            <a:pPr lvl="2"/>
            <a:r>
              <a:rPr lang="en-AU" dirty="0" smtClean="0"/>
              <a:t>Paused COT interpretation issue in ETSI BRAN</a:t>
            </a:r>
          </a:p>
          <a:p>
            <a:pPr lvl="2"/>
            <a:r>
              <a:rPr lang="en-AU" dirty="0" smtClean="0"/>
              <a:t>Coexistence with DRS</a:t>
            </a:r>
          </a:p>
          <a:p>
            <a:pPr lvl="2"/>
            <a:r>
              <a:rPr lang="en-AU" dirty="0" smtClean="0"/>
              <a:t>MulteFire coexistence</a:t>
            </a:r>
          </a:p>
          <a:p>
            <a:pPr lvl="1"/>
            <a:r>
              <a:rPr lang="en-AU" dirty="0" smtClean="0"/>
              <a:t>Noted response to WFA LS to 3GPP RAN4 confirmed that 3GPP RAN4 has reneged on previous commitments to IEEE 802</a:t>
            </a:r>
            <a:endParaRPr lang="en-AU" dirty="0"/>
          </a:p>
          <a:p>
            <a:pPr lvl="1"/>
            <a:r>
              <a:rPr lang="en-AU" dirty="0" smtClean="0"/>
              <a:t>Broke new ground with first ever WG presentation from a:</a:t>
            </a:r>
          </a:p>
          <a:p>
            <a:pPr lvl="2"/>
            <a:r>
              <a:rPr lang="en-AU" dirty="0" smtClean="0"/>
              <a:t>Zambian regulator participant</a:t>
            </a:r>
          </a:p>
          <a:p>
            <a:pPr lvl="2"/>
            <a:r>
              <a:rPr lang="en-AU" dirty="0" smtClean="0"/>
              <a:t>IEEE-SA Fellowship participant</a:t>
            </a:r>
          </a:p>
          <a:p>
            <a:pPr lvl="1"/>
            <a:r>
              <a:rPr lang="en-AU" dirty="0" smtClean="0"/>
              <a:t>… that asked for better coordination with regulators outside US/Europe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7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is proposing a motion </a:t>
            </a:r>
            <a:r>
              <a:rPr lang="en-AU" dirty="0" smtClean="0"/>
              <a:t>to endorse adaptivity refinements to EN 301 893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>
              <a:buNone/>
            </a:pPr>
            <a:r>
              <a:rPr lang="en-AU" b="1" dirty="0" smtClean="0"/>
              <a:t>Motion in SC </a:t>
            </a:r>
          </a:p>
          <a:p>
            <a:pPr lvl="1"/>
            <a:r>
              <a:rPr lang="en-AU" i="1" dirty="0"/>
              <a:t>The IEEE 802.11 Coexistence SC recommends to the IEEE 802.11 WG that the material on pp 27-29 </a:t>
            </a:r>
            <a:r>
              <a:rPr lang="en-AU" dirty="0" smtClean="0"/>
              <a:t>(of agenda) </a:t>
            </a:r>
            <a:r>
              <a:rPr lang="en-AU" i="1" dirty="0" smtClean="0"/>
              <a:t>be </a:t>
            </a:r>
            <a:r>
              <a:rPr lang="en-AU" i="1" dirty="0"/>
              <a:t>sent to ETSI BRAN in a Liaison Statement (with appropriate editorial changes)</a:t>
            </a:r>
          </a:p>
          <a:p>
            <a:pPr lvl="1"/>
            <a:r>
              <a:rPr lang="en-AU" dirty="0" smtClean="0"/>
              <a:t>Passed 27/0/3</a:t>
            </a:r>
            <a:endParaRPr lang="en-AU" dirty="0"/>
          </a:p>
          <a:p>
            <a:r>
              <a:rPr lang="en-AU" dirty="0" smtClean="0"/>
              <a:t>Proposed motion for WG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802.11 WG </a:t>
            </a:r>
            <a:r>
              <a:rPr lang="en-AU" i="1" dirty="0" smtClean="0"/>
              <a:t>approves the material </a:t>
            </a:r>
            <a:r>
              <a:rPr lang="en-AU" i="1" dirty="0"/>
              <a:t>in </a:t>
            </a:r>
            <a:r>
              <a:rPr lang="en-AU" i="1" dirty="0" smtClean="0">
                <a:hlinkClick r:id="rId2"/>
              </a:rPr>
              <a:t>11-18-0586-00</a:t>
            </a:r>
            <a:r>
              <a:rPr lang="en-AU" i="1" dirty="0" smtClean="0"/>
              <a:t>  </a:t>
            </a:r>
            <a:r>
              <a:rPr lang="en-AU" i="1" dirty="0" smtClean="0"/>
              <a:t>as a LS to ETSI BRAN that endorse adaptivity refinements in EN 301 893</a:t>
            </a:r>
          </a:p>
          <a:p>
            <a:pPr lvl="1"/>
            <a:r>
              <a:rPr lang="en-AU" dirty="0" smtClean="0"/>
              <a:t>Moved: Andrew Myles</a:t>
            </a:r>
            <a:endParaRPr lang="en-AU" dirty="0" smtClean="0"/>
          </a:p>
          <a:p>
            <a:pPr lvl="1"/>
            <a:r>
              <a:rPr lang="en-AU" dirty="0" smtClean="0"/>
              <a:t>Seconded</a:t>
            </a:r>
            <a:r>
              <a:rPr lang="en-AU" dirty="0" smtClean="0"/>
              <a:t>:</a:t>
            </a:r>
          </a:p>
          <a:p>
            <a:pPr lvl="1"/>
            <a:r>
              <a:rPr lang="en-AU" dirty="0"/>
              <a:t>Note: the text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is the same as approved by the SC with editorial </a:t>
            </a:r>
            <a:r>
              <a:rPr lang="en-AU" dirty="0" smtClean="0"/>
              <a:t>adjustments, including salutation and signature blocks </a:t>
            </a:r>
            <a:endParaRPr lang="en-AU" u="sng" dirty="0"/>
          </a:p>
          <a:p>
            <a:pPr lvl="1"/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Warsaw after </a:t>
            </a:r>
            <a:r>
              <a:rPr lang="en-AU" dirty="0" smtClean="0"/>
              <a:t>ETSI BRAN </a:t>
            </a:r>
            <a:r>
              <a:rPr lang="en-AU" dirty="0"/>
              <a:t>meeting in </a:t>
            </a:r>
            <a:r>
              <a:rPr lang="en-AU" dirty="0" smtClean="0"/>
              <a:t>late Mar 2018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</a:t>
            </a:r>
            <a:r>
              <a:rPr lang="en-AU" dirty="0" smtClean="0"/>
              <a:t>Warsaw </a:t>
            </a:r>
            <a:r>
              <a:rPr lang="en-AU" dirty="0" smtClean="0"/>
              <a:t>in </a:t>
            </a:r>
            <a:r>
              <a:rPr lang="en-AU" dirty="0" smtClean="0"/>
              <a:t>May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Pre meeting:</a:t>
            </a:r>
          </a:p>
          <a:p>
            <a:pPr lvl="2"/>
            <a:r>
              <a:rPr lang="en-AU" dirty="0"/>
              <a:t>C</a:t>
            </a:r>
            <a:r>
              <a:rPr lang="en-AU" dirty="0" smtClean="0"/>
              <a:t>onduct discussions on missed agenda items via e-mail</a:t>
            </a:r>
          </a:p>
          <a:p>
            <a:pPr lvl="2"/>
            <a:r>
              <a:rPr lang="en-AU" dirty="0"/>
              <a:t>P</a:t>
            </a:r>
            <a:r>
              <a:rPr lang="en-AU" dirty="0" smtClean="0"/>
              <a:t>ass </a:t>
            </a:r>
            <a:r>
              <a:rPr lang="en-AU" dirty="0"/>
              <a:t>presentation </a:t>
            </a:r>
            <a:r>
              <a:rPr lang="en-AU" dirty="0" smtClean="0"/>
              <a:t>from </a:t>
            </a:r>
            <a:r>
              <a:rPr lang="en-AU" dirty="0"/>
              <a:t>Zambian </a:t>
            </a:r>
            <a:r>
              <a:rPr lang="en-AU" dirty="0" smtClean="0"/>
              <a:t>regulator to 802.18 Chair; it will also be distributed to other groups by IEEE-SA staff </a:t>
            </a:r>
            <a:endParaRPr lang="en-AU" dirty="0" smtClean="0"/>
          </a:p>
          <a:p>
            <a:pPr lvl="1"/>
            <a:r>
              <a:rPr lang="en-AU" dirty="0" smtClean="0"/>
              <a:t>Continue </a:t>
            </a:r>
            <a:r>
              <a:rPr lang="en-AU" dirty="0" smtClean="0"/>
              <a:t>to act as a forum for discussion of coexistence issues between IEEE 802.11 and non-IEEE 802 </a:t>
            </a:r>
            <a:r>
              <a:rPr lang="en-AU" dirty="0" smtClean="0"/>
              <a:t>technologies</a:t>
            </a:r>
          </a:p>
          <a:p>
            <a:pPr lvl="2"/>
            <a:r>
              <a:rPr lang="en-AU" dirty="0" smtClean="0"/>
              <a:t>Review results of ETSI BRAN meeting in late March wrt coexistence</a:t>
            </a:r>
          </a:p>
          <a:p>
            <a:pPr lvl="2"/>
            <a:r>
              <a:rPr lang="en-AU" dirty="0" smtClean="0"/>
              <a:t>Review results of most recent 3GPP </a:t>
            </a:r>
            <a:r>
              <a:rPr lang="en-AU" dirty="0"/>
              <a:t>RAN1 meeting wrt coexistence</a:t>
            </a:r>
            <a:endParaRPr lang="en-AU" dirty="0" smtClean="0"/>
          </a:p>
          <a:p>
            <a:pPr lvl="2"/>
            <a:r>
              <a:rPr lang="en-AU" dirty="0" smtClean="0"/>
              <a:t>Consider organising 6GHz </a:t>
            </a:r>
            <a:r>
              <a:rPr lang="en-AU" dirty="0" err="1"/>
              <a:t>C</a:t>
            </a:r>
            <a:r>
              <a:rPr lang="en-AU" dirty="0" err="1" smtClean="0"/>
              <a:t>oex</a:t>
            </a:r>
            <a:r>
              <a:rPr lang="en-AU" dirty="0" smtClean="0"/>
              <a:t> Workshop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557</Words>
  <Application>Microsoft Office PowerPoint</Application>
  <PresentationFormat>On-screen Show (4:3)</PresentationFormat>
  <Paragraphs>68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802.11 Coexistence SC closing report in Chicago in March 2018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The SC is proposing a motion to endorse adaptivity refinements to EN 301 893</vt:lpstr>
      <vt:lpstr>IEEE 802.11 Coexistence SC will continue its work in  Warsaw after ETSI BRAN meeting in late Mar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2018-03-08T23:25:41Z</dcterms:modified>
</cp:coreProperties>
</file>