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17" r:id="rId3"/>
    <p:sldId id="318" r:id="rId4"/>
    <p:sldId id="321" r:id="rId5"/>
    <p:sldId id="322" r:id="rId6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802.11-18/0584r1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 MC-OOK ‘On’ Symbol Generation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2018-03-27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686470"/>
              </p:ext>
            </p:extLst>
          </p:nvPr>
        </p:nvGraphicFramePr>
        <p:xfrm>
          <a:off x="546100" y="2432050"/>
          <a:ext cx="863600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" name="Document" r:id="rId4" imgW="8486910" imgH="2538135" progId="Word.Document.8">
                  <p:embed/>
                </p:oleObj>
              </mc:Choice>
              <mc:Fallback>
                <p:oleObj name="Document" r:id="rId4" imgW="8486910" imgH="25381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7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439918"/>
          </a:xfrm>
        </p:spPr>
        <p:txBody>
          <a:bodyPr/>
          <a:lstStyle/>
          <a:p>
            <a:r>
              <a:rPr lang="en-US" dirty="0"/>
              <a:t>A number of the PHY engineers met and discussed the construction of the 4 and 2 µs MC-OOK ‘On’ symbols</a:t>
            </a:r>
          </a:p>
          <a:p>
            <a:r>
              <a:rPr lang="en-US" dirty="0"/>
              <a:t>It was also discussed on the March 22 conference call where a straw poll was taken</a:t>
            </a:r>
          </a:p>
          <a:p>
            <a:r>
              <a:rPr lang="en-US" dirty="0"/>
              <a:t>Updates have been made based on those discussions</a:t>
            </a:r>
          </a:p>
          <a:p>
            <a:r>
              <a:rPr lang="en-US" dirty="0"/>
              <a:t>The text regarding the PAPR has been removed since that text can be placed in the requirements section</a:t>
            </a:r>
          </a:p>
          <a:p>
            <a:r>
              <a:rPr lang="en-US" dirty="0"/>
              <a:t>There are two version being considered with a little different wording, for further (maybe final)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71CC1-334F-4816-ACCD-3E0D755EB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8923B-7FF2-47D2-A366-EE779D65C4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0" kern="0" dirty="0"/>
              <a:t>For a single WUR channel the 4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is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WUR channel the 2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/>
              <a:t>are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22685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0" kern="0" dirty="0"/>
              <a:t>For a single WUR channel the 4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WUR channel the 2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/>
              <a:t>are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59250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9EC2-63CB-4B7F-B90A-2B05AB8D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C2614-2166-46AE-81EE-805978EE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two version of the text do you prefer to be added to the SFD?</a:t>
            </a:r>
          </a:p>
          <a:p>
            <a:pPr lvl="1"/>
            <a:r>
              <a:rPr lang="en-US" dirty="0"/>
              <a:t>Version #1</a:t>
            </a:r>
          </a:p>
          <a:p>
            <a:pPr lvl="1"/>
            <a:r>
              <a:rPr lang="en-US" dirty="0"/>
              <a:t>Version #2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012E2-80BE-4F82-A951-9FF5402B6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322B-CD7E-4B16-BD1A-CAE141943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6309CC-B208-4D27-B876-95E2638055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2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1223</TotalTime>
  <Words>707</Words>
  <Application>Microsoft Office PowerPoint</Application>
  <PresentationFormat>Custom</PresentationFormat>
  <Paragraphs>59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 MC-OOK ‘On’ Symbol Generation</vt:lpstr>
      <vt:lpstr>Background</vt:lpstr>
      <vt:lpstr>Version #1</vt:lpstr>
      <vt:lpstr>Version #2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303</cp:revision>
  <cp:lastPrinted>2017-11-22T00:49:17Z</cp:lastPrinted>
  <dcterms:created xsi:type="dcterms:W3CDTF">2014-10-30T17:06:39Z</dcterms:created>
  <dcterms:modified xsi:type="dcterms:W3CDTF">2018-03-27T17:44:55Z</dcterms:modified>
</cp:coreProperties>
</file>