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38" r:id="rId2"/>
    <p:sldId id="339" r:id="rId3"/>
    <p:sldId id="340" r:id="rId4"/>
    <p:sldId id="326" r:id="rId5"/>
    <p:sldId id="330" r:id="rId6"/>
    <p:sldId id="337" r:id="rId7"/>
    <p:sldId id="341" r:id="rId8"/>
    <p:sldId id="264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78" d="100"/>
          <a:sy n="78" d="100"/>
        </p:scale>
        <p:origin x="252" y="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29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44734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46321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802.11-18/0583r0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0531-01-AANI-aani-march-2018-meeting-minutes.docx" TargetMode="External"/><Relationship Id="rId2" Type="http://schemas.openxmlformats.org/officeDocument/2006/relationships/hyperlink" Target="https://mentor.ieee.org/802.11/dcn/18/11-18-0311-03-AANI-aani-sc-agenda-march-2018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8/11-18-0481-00-AANI-3gpp-tsg-sa-status-update.pptx" TargetMode="External"/><Relationship Id="rId4" Type="http://schemas.openxmlformats.org/officeDocument/2006/relationships/hyperlink" Target="https://mentor.ieee.org/802.11/dcn/18/11-18-0517-00-AANI-802-11ax-for-imt-2020-embb-indoor-hotspot-and-dense-urban.ppt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057-01-0000-802-11-imt-2020-5g-sc-proposal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14500" y="646113"/>
            <a:ext cx="8724900" cy="1066800"/>
          </a:xfrm>
          <a:prstGeom prst="rect">
            <a:avLst/>
          </a:prstGeom>
          <a:noFill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sz="2800" kern="0" dirty="0"/>
              <a:t>AANI SC Closing Report  March 2018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2209800" y="1524000"/>
            <a:ext cx="7772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2018-03-09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/>
          </p:nvPr>
        </p:nvGraphicFramePr>
        <p:xfrm>
          <a:off x="2039938" y="2359025"/>
          <a:ext cx="8037512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Document" r:id="rId3" imgW="8253286" imgH="2534496" progId="Word.Document.8">
                  <p:embed/>
                </p:oleObj>
              </mc:Choice>
              <mc:Fallback>
                <p:oleObj name="Document" r:id="rId3" imgW="8253286" imgH="2534496" progId="Word.Document.8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9938" y="2359025"/>
                        <a:ext cx="8037512" cy="246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126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16945" y="72509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04245" y="2019698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kern="0" dirty="0"/>
              <a:t>November 2016 Meeting in San Antonio, TX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362201" y="838201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349501" y="2132807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>
              <a:buFontTx/>
              <a:buNone/>
            </a:pPr>
            <a:r>
              <a:rPr lang="en-US" dirty="0"/>
              <a:t>March </a:t>
            </a:r>
            <a:r>
              <a:rPr lang="en-US" kern="0" dirty="0"/>
              <a:t>2018 Meeting in </a:t>
            </a:r>
            <a:r>
              <a:rPr lang="en-US" dirty="0"/>
              <a:t>Rosemont, IL, USA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748791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20946"/>
            <a:ext cx="7770813" cy="609600"/>
          </a:xfrm>
        </p:spPr>
        <p:txBody>
          <a:bodyPr/>
          <a:lstStyle/>
          <a:p>
            <a:r>
              <a:rPr lang="en-US" dirty="0"/>
              <a:t>802.11 AANI SC – March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9414" y="1143000"/>
            <a:ext cx="10551583" cy="5194628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Meeting Goals: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802.11 technical performance relative to IMT-2020 requirements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Status of 3GPP SA specifications for 3GPP </a:t>
            </a:r>
            <a:r>
              <a:rPr lang="en-US" dirty="0"/>
              <a:t>core network and 802.11 interworking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Discuss the future of the AANI SC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Agenda:</a:t>
            </a:r>
            <a:r>
              <a:rPr lang="en-US" altLang="en-US" sz="2000" b="0" dirty="0"/>
              <a:t> </a:t>
            </a:r>
            <a:r>
              <a:rPr lang="en-US" altLang="en-US" sz="2000" b="0" dirty="0">
                <a:hlinkClick r:id="rId2"/>
              </a:rPr>
              <a:t>11-18/0311r3</a:t>
            </a:r>
            <a:r>
              <a:rPr lang="en-US" altLang="en-US" sz="2000" b="0" dirty="0"/>
              <a:t>, met for 4 hours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Minutes: </a:t>
            </a:r>
            <a:r>
              <a:rPr lang="en-US" altLang="en-US" sz="2000" b="0" dirty="0">
                <a:hlinkClick r:id="rId3"/>
              </a:rPr>
              <a:t>11-18/0531r1</a:t>
            </a:r>
            <a:r>
              <a:rPr lang="en-US" altLang="en-US" sz="2000" b="0" dirty="0"/>
              <a:t> 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Meeting Activity: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sz="2400" dirty="0"/>
              <a:t>Reviewed AANI SC Status/Background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sz="2400" dirty="0"/>
              <a:t>Contributions Presented: </a:t>
            </a:r>
          </a:p>
          <a:p>
            <a:pPr marL="1257300" lvl="2" indent="-457200">
              <a:buFont typeface="+mj-lt"/>
              <a:buAutoNum type="arabicPeriod"/>
            </a:pPr>
            <a:r>
              <a:rPr lang="en-US" sz="2800" dirty="0">
                <a:hlinkClick r:id="rId4"/>
              </a:rPr>
              <a:t>11-18/0517r0</a:t>
            </a:r>
            <a:r>
              <a:rPr lang="en-US" sz="2800" dirty="0"/>
              <a:t> – “802.11ax for IMT-2020 eMBB Indoor Hotspot and Dense Urban” </a:t>
            </a:r>
          </a:p>
          <a:p>
            <a:pPr marL="1257300" lvl="2" indent="-457200">
              <a:buFont typeface="+mj-lt"/>
              <a:buAutoNum type="arabicPeriod"/>
            </a:pPr>
            <a:r>
              <a:rPr lang="en-US" sz="2800" dirty="0">
                <a:hlinkClick r:id="rId5"/>
              </a:rPr>
              <a:t>11-18/0481r0</a:t>
            </a:r>
            <a:r>
              <a:rPr lang="en-US" sz="2800" dirty="0"/>
              <a:t> – “3GPP TSG SA Status Update”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sz="2400" dirty="0"/>
              <a:t>Discussed future potential useful outputs for the AANI SC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341" y="655638"/>
            <a:ext cx="10972799" cy="457199"/>
          </a:xfrm>
        </p:spPr>
        <p:txBody>
          <a:bodyPr/>
          <a:lstStyle/>
          <a:p>
            <a:pPr>
              <a:spcBef>
                <a:spcPts val="200"/>
              </a:spcBef>
              <a:defRPr/>
            </a:pPr>
            <a:r>
              <a:rPr lang="en-US" dirty="0"/>
              <a:t>AANI SC Possible Useful Outputs (summarized by the Chair)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242" y="1385887"/>
            <a:ext cx="11810999" cy="5180014"/>
          </a:xfrm>
        </p:spPr>
        <p:txBody>
          <a:bodyPr/>
          <a:lstStyle/>
          <a:p>
            <a:r>
              <a:rPr lang="en-US" dirty="0"/>
              <a:t>Coordinate and support 3GPP integration: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Review and comment on the 3GPP SA specifications and send the comment to 3GPP SA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Review the 3GPP SA specifications and create an 802.11 specification gap analysis to be provided to the WG.</a:t>
            </a:r>
          </a:p>
          <a:p>
            <a:pPr marL="0" indent="0"/>
            <a:r>
              <a:rPr lang="en-US" dirty="0"/>
              <a:t>Regarding NANDICA: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Choose an industry of interest to 802.11 and coordinate with NANDICA to create a white paper detailing the industry’s WLAN requirement.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Review and comment on current NANDICA draft white papers</a:t>
            </a:r>
          </a:p>
          <a:p>
            <a:pPr marL="0" indent="0"/>
            <a:r>
              <a:rPr lang="en-US" dirty="0"/>
              <a:t>Regarding IMT-2020 (new scope):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Generate a white paper on 802.11 IMT-2020 performance for publication/publicity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400" b="0" dirty="0"/>
              <a:t>Generate a IMT-2020 self evaluation based on 802.11 addressing eMBB (indoor Hotspot, Dense Urban)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9757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pPr>
              <a:spcBef>
                <a:spcPts val="200"/>
              </a:spcBef>
              <a:defRPr/>
            </a:pPr>
            <a:r>
              <a:rPr lang="en-US" dirty="0"/>
              <a:t>AANI SC Way Forward – 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63" y="1174172"/>
            <a:ext cx="11476037" cy="5301241"/>
          </a:xfrm>
        </p:spPr>
        <p:txBody>
          <a:bodyPr/>
          <a:lstStyle/>
          <a:p>
            <a:pPr marL="57150" indent="0"/>
            <a:r>
              <a:rPr lang="en-US" dirty="0"/>
              <a:t>Will you contribute to: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Review and comment on the 3GPP SA specifications and LS with 3GPP SA 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>
                <a:solidFill>
                  <a:srgbClr val="FFC000"/>
                </a:solidFill>
              </a:rPr>
              <a:t>Review the 3GPP SA specifications and create a gap analysis for the WG.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Choose an industry of interest to 802.11 and coordinate with NANDICA to create a white paper detailing the industry’s WLAN requirement.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92D050"/>
                </a:solidFill>
              </a:rPr>
              <a:t>Generate a white paper on 802.11 IMT-2020 performance for publication/publicity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92D050"/>
                </a:solidFill>
              </a:rPr>
              <a:t>Generate a IMT-2020 self evaluation based on 802.11 addressing eMBB (indoor Hotspot, Dense Urban)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Move/allow IMT-2020 discussion in WNG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92D050"/>
                </a:solidFill>
              </a:rPr>
              <a:t>802.11 should not do any of the above</a:t>
            </a:r>
          </a:p>
          <a:p>
            <a:pPr marL="0" indent="0"/>
            <a:r>
              <a:rPr lang="en-US" sz="3200" dirty="0">
                <a:solidFill>
                  <a:schemeClr val="tx1"/>
                </a:solidFill>
              </a:rPr>
              <a:t>1)</a:t>
            </a:r>
            <a:r>
              <a:rPr lang="en-US" sz="3200" dirty="0">
                <a:solidFill>
                  <a:srgbClr val="FF0000"/>
                </a:solidFill>
              </a:rPr>
              <a:t>0</a:t>
            </a:r>
            <a:r>
              <a:rPr lang="en-US" sz="3200" dirty="0"/>
              <a:t>  2)</a:t>
            </a:r>
            <a:r>
              <a:rPr lang="en-US" sz="3200" dirty="0">
                <a:solidFill>
                  <a:srgbClr val="FFC000"/>
                </a:solidFill>
              </a:rPr>
              <a:t>4 </a:t>
            </a:r>
            <a:r>
              <a:rPr lang="en-US" sz="3200" dirty="0"/>
              <a:t>3)</a:t>
            </a:r>
            <a:r>
              <a:rPr lang="en-US" sz="3200" dirty="0">
                <a:solidFill>
                  <a:srgbClr val="FF0000"/>
                </a:solidFill>
              </a:rPr>
              <a:t>1</a:t>
            </a:r>
            <a:r>
              <a:rPr lang="en-US" sz="3200" dirty="0"/>
              <a:t> 4)</a:t>
            </a:r>
            <a:r>
              <a:rPr lang="en-US" sz="3200" dirty="0">
                <a:solidFill>
                  <a:srgbClr val="92D050"/>
                </a:solidFill>
              </a:rPr>
              <a:t>14</a:t>
            </a:r>
            <a:r>
              <a:rPr lang="en-US" sz="3200" dirty="0"/>
              <a:t>  5)</a:t>
            </a:r>
            <a:r>
              <a:rPr lang="en-US" sz="3200" dirty="0">
                <a:solidFill>
                  <a:srgbClr val="92D050"/>
                </a:solidFill>
              </a:rPr>
              <a:t>10</a:t>
            </a:r>
            <a:r>
              <a:rPr lang="en-US" sz="3200" dirty="0"/>
              <a:t>  6)</a:t>
            </a:r>
            <a:r>
              <a:rPr lang="en-US" sz="3200" dirty="0">
                <a:solidFill>
                  <a:srgbClr val="FF0000"/>
                </a:solidFill>
              </a:rPr>
              <a:t>1</a:t>
            </a:r>
            <a:r>
              <a:rPr lang="en-US" sz="3200" dirty="0"/>
              <a:t>  7)</a:t>
            </a:r>
            <a:r>
              <a:rPr lang="en-US" sz="3200" dirty="0">
                <a:solidFill>
                  <a:srgbClr val="92D050"/>
                </a:solidFill>
              </a:rPr>
              <a:t>12 </a:t>
            </a:r>
            <a:r>
              <a:rPr lang="en-US" sz="3200" dirty="0"/>
              <a:t> </a:t>
            </a:r>
          </a:p>
          <a:p>
            <a:pPr marL="0" indent="0" algn="ctr"/>
            <a:r>
              <a:rPr lang="en-US" b="0" i="1" dirty="0"/>
              <a:t>Color added after the poll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3527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838199"/>
          </a:xfrm>
        </p:spPr>
        <p:txBody>
          <a:bodyPr/>
          <a:lstStyle/>
          <a:p>
            <a:r>
              <a:rPr lang="en-US" sz="3600" dirty="0"/>
              <a:t>View of the AANI Chair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514" y="1510145"/>
            <a:ext cx="11354857" cy="4951414"/>
          </a:xfrm>
        </p:spPr>
        <p:txBody>
          <a:bodyPr/>
          <a:lstStyle/>
          <a:p>
            <a:r>
              <a:rPr lang="en-US" sz="3200" dirty="0"/>
              <a:t>There is significant number of participants willing to work to: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Generate a white paper on 802.11 IMT-2020 performance for publication/publicity (14)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Generate a IMT-2020 self evaluation based on 802.11 addressing eMBB (indoor Hotspot, Dense Urban) (10)</a:t>
            </a:r>
          </a:p>
          <a:p>
            <a:pPr marL="0" indent="0"/>
            <a:r>
              <a:rPr lang="en-US" sz="3200" i="1" dirty="0">
                <a:solidFill>
                  <a:schemeClr val="tx1"/>
                </a:solidFill>
              </a:rPr>
              <a:t>These outputs are not in the original AANI SC formation proposal</a:t>
            </a:r>
            <a:endParaRPr lang="en-US" i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</a:endParaRPr>
          </a:p>
          <a:p>
            <a:pPr marL="0" indent="0"/>
            <a:r>
              <a:rPr lang="en-US" sz="3200" dirty="0">
                <a:solidFill>
                  <a:schemeClr val="tx1"/>
                </a:solidFill>
              </a:rPr>
              <a:t>Note a significant number of AANI participants support: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Doing no work in the AANI SC (12)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8927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09800" y="685800"/>
            <a:ext cx="7772400" cy="6096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kern="0" dirty="0"/>
              <a:t>Future Session Planning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10658" y="1389063"/>
            <a:ext cx="11070167" cy="5100638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en-US" dirty="0"/>
              <a:t>Teleconference: </a:t>
            </a:r>
          </a:p>
          <a:p>
            <a:r>
              <a:rPr lang="en-US" altLang="en-US" sz="2000" dirty="0"/>
              <a:t>	</a:t>
            </a:r>
            <a:r>
              <a:rPr lang="en-US" altLang="en-US" dirty="0"/>
              <a:t>As required with 10 days’ notice</a:t>
            </a:r>
          </a:p>
          <a:p>
            <a:endParaRPr lang="en-US" altLang="en-US" dirty="0"/>
          </a:p>
          <a:p>
            <a:r>
              <a:rPr lang="en-US" altLang="en-US" dirty="0"/>
              <a:t>6-11 May 2018 F2F, </a:t>
            </a:r>
            <a:r>
              <a:rPr lang="en-GB" dirty="0"/>
              <a:t>Marriott Hotel, Warsaw, Poland: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	Topics for discussion/contribution (TBC):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802.11 IMT-2020 performance contributions for publication/publicity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IMT-2020 self evaluation for 802.11 for eMBB (indoor Hotspot, Dense Urban, only)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altLang="en-US" dirty="0"/>
              <a:t>Meeting time requested: 2 sessions: Monday PM1, and Thursday AM2 – TBC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0479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048000" y="3013502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dirty="0"/>
              <a:t>At the July 802 Plenary 802.11 passed a motion forming the AANI SC [</a:t>
            </a:r>
            <a:r>
              <a:rPr lang="en-US" dirty="0">
                <a:hlinkClick r:id="rId3"/>
              </a:rPr>
              <a:t>11-16/1057r1</a:t>
            </a:r>
            <a:r>
              <a:rPr lang="en-US" altLang="en-US" dirty="0"/>
              <a:t>]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17697</TotalTime>
  <Words>565</Words>
  <Application>Microsoft Office PowerPoint</Application>
  <PresentationFormat>Widescreen</PresentationFormat>
  <Paragraphs>90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Unicode MS</vt:lpstr>
      <vt:lpstr>MS Gothic</vt:lpstr>
      <vt:lpstr>Arial</vt:lpstr>
      <vt:lpstr>Times New Roman</vt:lpstr>
      <vt:lpstr>Office Theme</vt:lpstr>
      <vt:lpstr>Document</vt:lpstr>
      <vt:lpstr>PowerPoint Presentation</vt:lpstr>
      <vt:lpstr>PowerPoint Presentation</vt:lpstr>
      <vt:lpstr>802.11 AANI SC – March 2018</vt:lpstr>
      <vt:lpstr>AANI SC Possible Useful Outputs (summarized by the Chair)</vt:lpstr>
      <vt:lpstr>AANI SC Way Forward – Straw Poll</vt:lpstr>
      <vt:lpstr>View of the AANI Chair</vt:lpstr>
      <vt:lpstr>PowerPoint Presentation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11-18-0311-00-AANI-aani-sc-agenda-march-2018</dc:title>
  <dc:creator>Levy, Joseph</dc:creator>
  <cp:lastModifiedBy>Levy, Joseph</cp:lastModifiedBy>
  <cp:revision>208</cp:revision>
  <cp:lastPrinted>1601-01-01T00:00:00Z</cp:lastPrinted>
  <dcterms:created xsi:type="dcterms:W3CDTF">2017-06-02T20:57:23Z</dcterms:created>
  <dcterms:modified xsi:type="dcterms:W3CDTF">2018-03-08T23:34:15Z</dcterms:modified>
</cp:coreProperties>
</file>