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63" d="100"/>
          <a:sy n="63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802.11-18/0582r0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286-06-00ax-tgax-march-2018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March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March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CA" dirty="0" smtClean="0"/>
              <a:t>Approved resolutions to over 800 technical CIDs. </a:t>
            </a:r>
          </a:p>
          <a:p>
            <a:r>
              <a:rPr lang="en-CA" dirty="0" smtClean="0"/>
              <a:t>The TG Editor is planning to produce a new revision based on approved resolutions</a:t>
            </a:r>
          </a:p>
          <a:p>
            <a:r>
              <a:rPr lang="en-CA" dirty="0" smtClean="0"/>
              <a:t>A TG motion passed to hold an ad hoc meeting in Rennes, France during the period May 2 – 4.</a:t>
            </a:r>
          </a:p>
          <a:p>
            <a:r>
              <a:rPr lang="en-CA" dirty="0" smtClean="0"/>
              <a:t>No changes to the TG timeline</a:t>
            </a:r>
          </a:p>
          <a:p>
            <a:r>
              <a:rPr lang="en-CA" sz="2000" dirty="0" smtClean="0"/>
              <a:t>The agenda is available at</a:t>
            </a:r>
            <a:r>
              <a:rPr lang="en-CA" sz="2000"/>
              <a:t>: </a:t>
            </a:r>
            <a:r>
              <a:rPr lang="en-CA" sz="2000">
                <a:hlinkClick r:id="rId3"/>
              </a:rPr>
              <a:t>https://</a:t>
            </a:r>
            <a:r>
              <a:rPr lang="en-CA" sz="2000" smtClean="0">
                <a:hlinkClick r:id="rId3"/>
              </a:rPr>
              <a:t>mentor.ieee.org/802.11/dcn/18/11-18-0286-06-00ax-tgax-march-2018-meeting-agenda.pptx</a:t>
            </a:r>
            <a:r>
              <a:rPr lang="en-CA" sz="200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2018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Complete comment resolution and initiate a 30-day WG letter </a:t>
            </a:r>
            <a:r>
              <a:rPr lang="en-US" sz="2800" dirty="0" smtClean="0"/>
              <a:t>ballot.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Approve a new revision of the </a:t>
            </a:r>
            <a:r>
              <a:rPr lang="en-US" sz="2800" dirty="0" smtClean="0"/>
              <a:t>Coexistence. </a:t>
            </a:r>
            <a:r>
              <a:rPr lang="en-US" sz="2800" dirty="0"/>
              <a:t>Assurance document taking into account the new added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Prepare and approve PAR </a:t>
            </a:r>
            <a:r>
              <a:rPr lang="en-US" sz="2800" dirty="0" smtClean="0"/>
              <a:t>extension.</a:t>
            </a:r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2018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MS Gothic"/>
              </a:rPr>
              <a:t>March	22, April 5, April 19			10:00 – 12:00 ET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MS Gothic"/>
              </a:rPr>
              <a:t>March 29, April 12, April 26		20:00 – 22:00 ET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MS Gothic"/>
              </a:rPr>
              <a:t>May 17									10:00 – 12:00 ET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ea typeface="MS Gothic"/>
            </a:endParaRP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MS Gothic"/>
              </a:rPr>
              <a:t>PHY Calls: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MS Gothic"/>
              </a:rPr>
              <a:t>May 2 and May 3 		20:00 – 22:00 ET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MS Gothic"/>
              </a:rPr>
              <a:t>May 4						10:00 – 12:00 ET</a:t>
            </a:r>
          </a:p>
          <a:p>
            <a:pPr lvl="1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altLang="zh-CN" dirty="0">
                <a:solidFill>
                  <a:srgbClr val="000000"/>
                </a:solidFill>
                <a:ea typeface="MS Gothic"/>
              </a:rPr>
              <a:t>Wednesday, Thursday, 5:00pm~7:00pm PT, two hours each</a:t>
            </a:r>
          </a:p>
          <a:p>
            <a:pPr lvl="1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altLang="zh-CN" dirty="0">
                <a:solidFill>
                  <a:srgbClr val="000000"/>
                </a:solidFill>
                <a:ea typeface="MS Gothic"/>
              </a:rPr>
              <a:t>Friday, 7:00am~9:00am, PT, two hours each.</a:t>
            </a:r>
            <a:endParaRPr lang="en-GB" altLang="zh-CN" dirty="0">
              <a:solidFill>
                <a:srgbClr val="000000"/>
              </a:solidFill>
              <a:ea typeface="MS Gothic"/>
            </a:endParaRPr>
          </a:p>
          <a:p>
            <a:pPr lvl="1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GB" altLang="zh-CN" dirty="0">
                <a:solidFill>
                  <a:srgbClr val="000000"/>
                </a:solidFill>
                <a:ea typeface="MS Gothic"/>
              </a:rPr>
              <a:t>Ron will setup the CCs.</a:t>
            </a:r>
            <a:endParaRPr lang="en-US" altLang="zh-CN" dirty="0">
              <a:solidFill>
                <a:srgbClr val="000000"/>
              </a:solidFill>
              <a:ea typeface="MS Gothic"/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2826</TotalTime>
  <Words>244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Gothic</vt:lpstr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March 2018 Closing Report</vt:lpstr>
      <vt:lpstr>Abstract</vt:lpstr>
      <vt:lpstr>Work Completed</vt:lpstr>
      <vt:lpstr>May 2018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402</cp:revision>
  <cp:lastPrinted>1998-02-10T13:28:06Z</cp:lastPrinted>
  <dcterms:created xsi:type="dcterms:W3CDTF">2008-11-13T20:03:38Z</dcterms:created>
  <dcterms:modified xsi:type="dcterms:W3CDTF">2018-03-08T21:59:14Z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