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1" r:id="rId5"/>
    <p:sldId id="303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0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2018	doc.: IEEE 802.11-18/0581r0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10-04-0arc-arc-sc-agenda-march-2018.pptx" TargetMode="External"/><Relationship Id="rId7" Type="http://schemas.openxmlformats.org/officeDocument/2006/relationships/hyperlink" Target="https://github.com/YangModels/ya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1.ieee802.org/yangsters/" TargetMode="External"/><Relationship Id="rId5" Type="http://schemas.openxmlformats.org/officeDocument/2006/relationships/hyperlink" Target="https://yangcatalog.org/" TargetMode="External"/><Relationship Id="rId4" Type="http://schemas.openxmlformats.org/officeDocument/2006/relationships/hyperlink" Target="http://www.ieee802.org/1/files/public/docs2017/yang-parsons-open-source-motivation-1217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blind-men-and-elephan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2018-03-08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2018 Meeting in Chicago, Illinois,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0414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11-18/0310r4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Great discussion this session (thank you Scott Mansfield!).  There seems to be interest, and lot of supporting materials and people/groups.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Some examples: </a:t>
            </a:r>
            <a:r>
              <a:rPr lang="en-US" altLang="en-US" dirty="0">
                <a:hlinkClick r:id="rId4"/>
              </a:rPr>
              <a:t>http://www.ieee802.org/1/files/public/docs2017/yang-parsons-open-source-motivation-1217.pdf</a:t>
            </a:r>
            <a:r>
              <a:rPr lang="en-US" altLang="en-US" dirty="0"/>
              <a:t>, </a:t>
            </a:r>
            <a:r>
              <a:rPr lang="en-US" altLang="en-US" dirty="0">
                <a:hlinkClick r:id="rId5"/>
              </a:rPr>
              <a:t>https://yangcatalog.org/</a:t>
            </a:r>
            <a:r>
              <a:rPr lang="en-US" altLang="en-US" dirty="0"/>
              <a:t> </a:t>
            </a:r>
            <a:r>
              <a:rPr lang="en-US" u="sng" dirty="0">
                <a:hlinkClick r:id="rId6"/>
              </a:rPr>
              <a:t>https://1.ieee802.org/yangsters/</a:t>
            </a:r>
            <a:r>
              <a:rPr lang="en-US" dirty="0"/>
              <a:t>, </a:t>
            </a:r>
            <a:r>
              <a:rPr lang="en-US" altLang="en-US" dirty="0">
                <a:hlinkClick r:id="rId7"/>
              </a:rPr>
              <a:t>https://github.com/YangModels/yang</a:t>
            </a:r>
            <a:r>
              <a:rPr lang="en-US" altLang="en-US" dirty="0"/>
              <a:t> , 802.1 work (802.1Qcc; 802.1Xck; 802.1ABcu), and UML models work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This work is best done with focused effort, by interested experts, in a dedicated venue.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starting interest discussions (TIG?) in May.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interest, please help with plan for May!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Good discussion this session, with the experts we had in the room.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joint meeting with </a:t>
            </a:r>
            <a:r>
              <a:rPr lang="en-US" dirty="0" err="1"/>
              <a:t>TGba</a:t>
            </a:r>
            <a:r>
              <a:rPr lang="en-US" dirty="0"/>
              <a:t> in May, to get more experts involved, and as they are now ready for this level of discussion.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IETF document on Deterministic networks’ use cases discusses 802.15 potential, but not 802.11.  No contributions this time, looking for input next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</a:t>
            </a:r>
            <a:r>
              <a:rPr lang="en-GB" u="sng" dirty="0">
                <a:hlinkClick r:id="rId3"/>
              </a:rPr>
              <a:t>https://www.ietf.org/blog/blind-men-and-elephant/</a:t>
            </a:r>
            <a:r>
              <a:rPr lang="en-US" dirty="0"/>
              <a:t> “RFC 8290 on </a:t>
            </a:r>
            <a:r>
              <a:rPr lang="en-GB" dirty="0"/>
              <a:t>applicability of </a:t>
            </a:r>
            <a:r>
              <a:rPr lang="en-US" dirty="0"/>
              <a:t>Flow Control Controlled Delay (FC-</a:t>
            </a:r>
            <a:r>
              <a:rPr lang="en-US" dirty="0" err="1"/>
              <a:t>CoDel</a:t>
            </a:r>
            <a:r>
              <a:rPr lang="en-US" dirty="0"/>
              <a:t>) to Wi-Fi/802.11 systems for reduction of latency and jitter.”.  Review off-line for May, and consider taking actions.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the new work on broadcast service over 802.11, which is probably related to the IETF multicast over 802.11 discussion.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ballot comments and proposed resolution on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Presented materials.  Agreed to review off-line, for discussion in May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materials and existing text continued our confusion about current definitions/intent.  This gets worse when examining HESS concepts, and usage of Wi-Fi Alliance Hotspot 2.0 variation on these concepts.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As agreed last session, tried to start with what we think these concepts are _supposed_ to accomplish, and after building up that model, compare to the actual document(s).  Couldn’t finish.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May session.</a:t>
            </a:r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Draft 6.0 is available.  Our previous inputs have been incorporated.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93689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</a:rPr>
              <a:t>One joint meeting slot with </a:t>
            </a:r>
            <a:r>
              <a:rPr lang="en-US" sz="3200" dirty="0" err="1">
                <a:solidFill>
                  <a:srgbClr val="000000"/>
                </a:solidFill>
              </a:rPr>
              <a:t>TGba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marL="684213"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11ax proposed comment resolutions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7604</TotalTime>
  <Words>759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 – or not …</vt:lpstr>
      <vt:lpstr>Work Completed (cont)</vt:lpstr>
      <vt:lpstr>Teleconference(s)</vt:lpstr>
      <vt:lpstr>May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254</cp:revision>
  <cp:lastPrinted>1998-02-10T13:28:06Z</cp:lastPrinted>
  <dcterms:created xsi:type="dcterms:W3CDTF">2009-07-15T16:38:20Z</dcterms:created>
  <dcterms:modified xsi:type="dcterms:W3CDTF">2018-03-08T21:29:13Z</dcterms:modified>
</cp:coreProperties>
</file>