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1"/>
  </p:notesMasterIdLst>
  <p:handoutMasterIdLst>
    <p:handoutMasterId r:id="rId12"/>
  </p:handoutMasterIdLst>
  <p:sldIdLst>
    <p:sldId id="500" r:id="rId2"/>
    <p:sldId id="535" r:id="rId3"/>
    <p:sldId id="536" r:id="rId4"/>
    <p:sldId id="540" r:id="rId5"/>
    <p:sldId id="545" r:id="rId6"/>
    <p:sldId id="546" r:id="rId7"/>
    <p:sldId id="547" r:id="rId8"/>
    <p:sldId id="548" r:id="rId9"/>
    <p:sldId id="52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802.11-18/0575r1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46338" y="199810"/>
            <a:ext cx="8736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802.11-18/0575r1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Assignment for Draft 0.3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2018-03-08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943567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suggests assignment for spec text writing in Draft 0.3.</a:t>
            </a:r>
          </a:p>
          <a:p>
            <a:pPr lvl="1"/>
            <a:r>
              <a:rPr lang="en-US" dirty="0" smtClean="0"/>
              <a:t>The plan is to assign all the unassigned motions in SFD, and assign additional motions passed in March meeting for spec text writing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 </a:t>
            </a:r>
            <a:r>
              <a:rPr lang="en-US" dirty="0" smtClean="0"/>
              <a:t>PHY Assignment for </a:t>
            </a:r>
            <a:r>
              <a:rPr lang="en-US" dirty="0"/>
              <a:t>Spec Writing in Draft </a:t>
            </a:r>
            <a:r>
              <a:rPr lang="en-US" dirty="0" smtClean="0"/>
              <a:t>0.3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PHY motions passed in March IEEE meeting are assigned to Steve to coordinate spec text writing and prepare another PHY revision for D0.3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275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 </a:t>
            </a:r>
            <a:r>
              <a:rPr lang="en-US" dirty="0" smtClean="0"/>
              <a:t>MAC </a:t>
            </a:r>
            <a:r>
              <a:rPr lang="en-US" dirty="0"/>
              <a:t>Assignment for Spec Writing in Draft </a:t>
            </a:r>
            <a:r>
              <a:rPr lang="en-US" dirty="0" smtClean="0"/>
              <a:t>0.3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</a:t>
            </a:r>
            <a:r>
              <a:rPr lang="en-US" sz="2000" dirty="0" smtClean="0"/>
              <a:t>MAC motions related to WUR Discovery frame </a:t>
            </a:r>
            <a:r>
              <a:rPr lang="en-US" sz="2000" dirty="0"/>
              <a:t>passed in March IEEE meeting are assigned to </a:t>
            </a:r>
            <a:r>
              <a:rPr lang="en-US" sz="2000" dirty="0" smtClean="0"/>
              <a:t>Guoqing to </a:t>
            </a:r>
            <a:r>
              <a:rPr lang="en-US" sz="2000" dirty="0"/>
              <a:t>coordinate spec text writing </a:t>
            </a:r>
            <a:r>
              <a:rPr lang="en-US" sz="2000" dirty="0" smtClean="0"/>
              <a:t>for D0.3</a:t>
            </a:r>
          </a:p>
          <a:p>
            <a:r>
              <a:rPr lang="en-US" sz="2000" dirty="0"/>
              <a:t>All MAC motions related to WUR </a:t>
            </a:r>
            <a:r>
              <a:rPr lang="en-US" sz="2000" dirty="0" smtClean="0"/>
              <a:t>frame format and group ID assignment passed </a:t>
            </a:r>
            <a:r>
              <a:rPr lang="en-US" sz="2000" dirty="0"/>
              <a:t>in March IEEE meeting are assigned to </a:t>
            </a:r>
            <a:r>
              <a:rPr lang="en-US" sz="2000" dirty="0" smtClean="0"/>
              <a:t>Alfred </a:t>
            </a:r>
            <a:r>
              <a:rPr lang="en-US" sz="2000" dirty="0"/>
              <a:t>to coordinate spec text writing for </a:t>
            </a:r>
            <a:r>
              <a:rPr lang="en-US" sz="2000" dirty="0" smtClean="0"/>
              <a:t>D0.3</a:t>
            </a:r>
          </a:p>
          <a:p>
            <a:r>
              <a:rPr lang="en-US" sz="2000" dirty="0" smtClean="0"/>
              <a:t>All MAC motions related to wake-up operation in SFD 4.7 and </a:t>
            </a:r>
            <a:r>
              <a:rPr lang="en-US" sz="2000" dirty="0"/>
              <a:t>passed in March IEEE meeting are assigned to </a:t>
            </a:r>
            <a:r>
              <a:rPr lang="en-US" sz="2000" dirty="0" smtClean="0"/>
              <a:t>Po-Kai </a:t>
            </a:r>
            <a:r>
              <a:rPr lang="en-US" sz="2000" dirty="0"/>
              <a:t>to coordinate spec text writing for D0.3</a:t>
            </a:r>
          </a:p>
          <a:p>
            <a:r>
              <a:rPr lang="en-US" sz="2000" dirty="0"/>
              <a:t>All MAC motions </a:t>
            </a:r>
            <a:r>
              <a:rPr lang="en-US" sz="2000" dirty="0" smtClean="0"/>
              <a:t>in </a:t>
            </a:r>
            <a:r>
              <a:rPr lang="en-US" sz="2000" dirty="0"/>
              <a:t>SFD </a:t>
            </a:r>
            <a:r>
              <a:rPr lang="en-US" sz="2000" dirty="0" smtClean="0"/>
              <a:t>4.1 General are </a:t>
            </a:r>
            <a:r>
              <a:rPr lang="en-US" sz="2000" dirty="0"/>
              <a:t>assigned to Po-Kai to coordinate spec text writing for D0.3</a:t>
            </a:r>
          </a:p>
          <a:p>
            <a:r>
              <a:rPr lang="en-US" sz="2000" dirty="0" smtClean="0"/>
              <a:t>New motions not mentioned before will </a:t>
            </a:r>
            <a:r>
              <a:rPr lang="en-US" sz="2000" dirty="0"/>
              <a:t>be assigned to motion mover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755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D1.0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Suggest to close SFD to assure consistency</a:t>
            </a:r>
          </a:p>
          <a:p>
            <a:pPr lvl="1"/>
            <a:r>
              <a:rPr lang="en-US" dirty="0" smtClean="0"/>
              <a:t>All the motions are expected to be assigned for spec text writing after march meeting</a:t>
            </a:r>
          </a:p>
          <a:p>
            <a:pPr lvl="1"/>
            <a:r>
              <a:rPr lang="en-US" dirty="0" smtClean="0"/>
              <a:t>If we want to meet timeline, then SFD needs to be closed</a:t>
            </a:r>
          </a:p>
          <a:p>
            <a:pPr lvl="1"/>
            <a:r>
              <a:rPr lang="en-US" dirty="0" smtClean="0"/>
              <a:t>Solicit opinions for the suggestion</a:t>
            </a:r>
          </a:p>
          <a:p>
            <a:r>
              <a:rPr lang="en-US" dirty="0" smtClean="0"/>
              <a:t>Discuss TBDs to be filled in the current spec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39201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for MAC and 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Architecture description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5742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TBD for WUR 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M</a:t>
            </a:r>
            <a:r>
              <a:rPr lang="en-US" sz="1800" dirty="0" smtClean="0"/>
              <a:t>ultiple antennas consideration</a:t>
            </a:r>
            <a:endParaRPr lang="en-US" sz="1800" dirty="0"/>
          </a:p>
          <a:p>
            <a:pPr lvl="0"/>
            <a:r>
              <a:rPr lang="en-US" sz="1800" dirty="0">
                <a:solidFill>
                  <a:srgbClr val="FF0000"/>
                </a:solidFill>
              </a:rPr>
              <a:t>Wave form generation </a:t>
            </a:r>
          </a:p>
          <a:p>
            <a:pPr lvl="0"/>
            <a:r>
              <a:rPr lang="en-US" sz="1800" dirty="0" smtClean="0">
                <a:solidFill>
                  <a:srgbClr val="FF0000"/>
                </a:solidFill>
              </a:rPr>
              <a:t>Coefficients </a:t>
            </a:r>
            <a:r>
              <a:rPr lang="en-US" sz="1800" dirty="0">
                <a:solidFill>
                  <a:srgbClr val="FF0000"/>
                </a:solidFill>
              </a:rPr>
              <a:t>of 13 subcarriers of WUR transmission</a:t>
            </a:r>
          </a:p>
          <a:p>
            <a:pPr lvl="0"/>
            <a:r>
              <a:rPr lang="en-US" sz="1800" dirty="0"/>
              <a:t>BPSK subcarrier values for BPSK-Mark</a:t>
            </a:r>
          </a:p>
          <a:p>
            <a:pPr lvl="0"/>
            <a:r>
              <a:rPr lang="en-US" sz="1800" dirty="0" smtClean="0"/>
              <a:t>WUR </a:t>
            </a:r>
            <a:r>
              <a:rPr lang="en-US" sz="1800" dirty="0"/>
              <a:t>Transmit procedure</a:t>
            </a:r>
          </a:p>
          <a:p>
            <a:pPr lvl="0"/>
            <a:r>
              <a:rPr lang="en-US" sz="1800" dirty="0"/>
              <a:t>WUR Receive procedure</a:t>
            </a:r>
          </a:p>
          <a:p>
            <a:pPr lvl="0"/>
            <a:r>
              <a:rPr lang="en-US" sz="1800" i="1" dirty="0"/>
              <a:t/>
            </a:r>
            <a:br>
              <a:rPr lang="en-US" sz="1800" i="1" dirty="0"/>
            </a:b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4002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TBD for WUR 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WUR parameters encoding in WUR Mode element, WUR Operation element, and WUR Capability element</a:t>
            </a:r>
          </a:p>
          <a:p>
            <a:r>
              <a:rPr lang="en-US" sz="1800" dirty="0" smtClean="0"/>
              <a:t>MAC header and FCS fields encoding in 4 WUR frames: wake-up frame, WUR Beacon, vendor specific frame, and WUR discovery frame</a:t>
            </a:r>
          </a:p>
          <a:p>
            <a:r>
              <a:rPr lang="en-US" sz="1800" dirty="0" smtClean="0"/>
              <a:t>Design of frame body for WUR frames</a:t>
            </a:r>
          </a:p>
          <a:p>
            <a:r>
              <a:rPr lang="en-US" sz="1800" dirty="0" smtClean="0"/>
              <a:t>Group ID negotiation</a:t>
            </a:r>
          </a:p>
          <a:p>
            <a:r>
              <a:rPr lang="en-US" sz="1800" dirty="0" smtClean="0"/>
              <a:t>Channel access for individual addressed WUR frame</a:t>
            </a:r>
          </a:p>
          <a:p>
            <a:r>
              <a:rPr lang="en-US" sz="1800" smtClean="0"/>
              <a:t>TWBTT </a:t>
            </a:r>
            <a:r>
              <a:rPr lang="en-US" sz="1800" dirty="0" smtClean="0"/>
              <a:t>determination (related to starting time indication)</a:t>
            </a:r>
          </a:p>
          <a:p>
            <a:r>
              <a:rPr lang="en-US" sz="1800" dirty="0" smtClean="0"/>
              <a:t>Duty cycle schedule determination (</a:t>
            </a:r>
            <a:r>
              <a:rPr lang="en-US" sz="1800" dirty="0"/>
              <a:t>related to starting time indication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Timeout interval for Individual addressed wake-up frame</a:t>
            </a:r>
          </a:p>
          <a:p>
            <a:endParaRPr lang="en-US" sz="1800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2217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</a:t>
            </a:r>
            <a:r>
              <a:rPr lang="en-US" dirty="0" smtClean="0"/>
              <a:t>11-17-0575-09-00ba </a:t>
            </a:r>
            <a:r>
              <a:rPr lang="en-GB" dirty="0" smtClean="0"/>
              <a:t>Spec Framework</a:t>
            </a:r>
            <a:endParaRPr lang="en-GB" dirty="0"/>
          </a:p>
          <a:p>
            <a:endParaRPr lang="en-GB" sz="2000" dirty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21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91740</TotalTime>
  <Words>493</Words>
  <Application>Microsoft Office PowerPoint</Application>
  <PresentationFormat>On-screen Show (4:3)</PresentationFormat>
  <Paragraphs>82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Assignment for Draft 0.3</vt:lpstr>
      <vt:lpstr>Abstract</vt:lpstr>
      <vt:lpstr>Suggest PHY Assignment for Spec Writing in Draft 0.3</vt:lpstr>
      <vt:lpstr>Suggest MAC Assignment for Spec Writing in Draft 0.3</vt:lpstr>
      <vt:lpstr>Plan for D1.0</vt:lpstr>
      <vt:lpstr>Common for MAC and PHY</vt:lpstr>
      <vt:lpstr>TBD for WUR PHY</vt:lpstr>
      <vt:lpstr>TBD for WUR MAC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2126</cp:revision>
  <cp:lastPrinted>1998-02-10T13:28:06Z</cp:lastPrinted>
  <dcterms:created xsi:type="dcterms:W3CDTF">2008-03-19T13:28:15Z</dcterms:created>
  <dcterms:modified xsi:type="dcterms:W3CDTF">2018-03-08T22:23:12Z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0e38f570-e6ad-4e40-8ca3-c652982b3fc9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2018-03-08 22:23:11Z</vt:lpwstr>
  </property>
  <property fmtid="{D5CDD505-2E9C-101B-9397-08002B2CF9AE}" pid="10" name="CTPClassification">
    <vt:lpwstr>CTP_IC</vt:lpwstr>
  </property>
</Properties>
</file>