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11" r:id="rId2"/>
    <p:sldId id="712" r:id="rId3"/>
    <p:sldId id="708" r:id="rId4"/>
    <p:sldId id="715" r:id="rId5"/>
    <p:sldId id="713" r:id="rId6"/>
    <p:sldId id="714" r:id="rId7"/>
    <p:sldId id="716" r:id="rId8"/>
    <p:sldId id="71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8" autoAdjust="0"/>
    <p:restoredTop sz="95405" autoAdjust="0"/>
  </p:normalViewPr>
  <p:slideViewPr>
    <p:cSldViewPr>
      <p:cViewPr varScale="1">
        <p:scale>
          <a:sx n="74" d="100"/>
          <a:sy n="74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82282BB7-6558-4000-8D7F-A6C8F0E23C2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6A713A6-4B03-4055-8FF4-60C57ED105C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B1305DE8-BAD2-4892-B52A-37765B7C386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57D6B1A-EDC6-47FD-9DA9-7607DEB6C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>
            <a:extLst>
              <a:ext uri="{FF2B5EF4-FFF2-40B4-BE49-F238E27FC236}">
                <a16:creationId xmlns="" xmlns:a16="http://schemas.microsoft.com/office/drawing/2014/main" id="{CABEB2E7-9BAA-464E-82FF-4FE233D88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27567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732BFDF8-6A54-463C-AFFA-21610280ED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4AC67D7B-B521-47EB-86AA-E5647210A5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7D83031F-48AC-4841-8234-42DD783A73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5461176-91C2-421A-93DF-7A2679387F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2D2E22DA-C6D9-4BBC-8C7A-B3A5BE86D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9897FC9-1085-4159-A760-67E999331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="" xmlns:a16="http://schemas.microsoft.com/office/drawing/2014/main" id="{B49C5FA8-741F-4980-8D2E-09D95C71B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5494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5FA75BC-F333-4423-882A-90AC60DE007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641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BE060813-DE88-4807-9E56-B0AA17C2BE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E9954F0-0AFE-4AB7-AD58-2E80676114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Date Placeholder 8">
            <a:extLst>
              <a:ext uri="{FF2B5EF4-FFF2-40B4-BE49-F238E27FC236}">
                <a16:creationId xmlns="" xmlns:a16="http://schemas.microsoft.com/office/drawing/2014/main" id="{E702C615-8062-458A-9B88-60E3133AA41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Footer Placeholder 9">
            <a:extLst>
              <a:ext uri="{FF2B5EF4-FFF2-40B4-BE49-F238E27FC236}">
                <a16:creationId xmlns="" xmlns:a16="http://schemas.microsoft.com/office/drawing/2014/main" id="{9735773E-590B-4CCA-BA29-173A934C8B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57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="" xmlns:a16="http://schemas.microsoft.com/office/drawing/2014/main" id="{9DA3FC94-B70E-49D4-9E7E-2F527426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="" xmlns:a16="http://schemas.microsoft.com/office/drawing/2014/main" id="{6A6378E3-E6C9-4585-94F7-A118A191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6" name="Slide Number Placeholder 8">
            <a:extLst>
              <a:ext uri="{FF2B5EF4-FFF2-40B4-BE49-F238E27FC236}">
                <a16:creationId xmlns="" xmlns:a16="http://schemas.microsoft.com/office/drawing/2014/main" id="{CE01D9FB-C955-433E-9F85-D9C50214B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366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ECAC8D7-86A5-4036-AAC7-D1BD452B5A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A8890D67-55D0-44C1-80EE-06DE8963EE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3CFC2396-85AB-44C9-B0FD-29A556BE1F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DEEA58-E3B1-4794-A885-4F26824F0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66D5B26F-236B-4391-A150-1D1DE8FC8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802.11-18/0572r0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6063F4E7-6EDF-4751-AC2F-493DA984E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758" r:id="rId1"/>
    <p:sldLayoutId id="2147490759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59-01-00lc-response-to-comments-on-lc-sg-par-and-csd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Light Communications Study Group </a:t>
            </a:r>
            <a:br>
              <a:rPr lang="en-US" altLang="en-US" dirty="0" smtClean="0"/>
            </a:br>
            <a:r>
              <a:rPr lang="en-US" altLang="en-US" dirty="0" smtClean="0"/>
              <a:t>March 2018 Closing Report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 smtClean="0"/>
              <a:t>Date:</a:t>
            </a:r>
            <a:r>
              <a:rPr lang="en-US" altLang="en-US" sz="2000" b="0" kern="0" dirty="0" smtClean="0"/>
              <a:t> 2018-03-08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407851"/>
              </p:ext>
            </p:extLst>
          </p:nvPr>
        </p:nvGraphicFramePr>
        <p:xfrm>
          <a:off x="671513" y="2667000"/>
          <a:ext cx="9126537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Document" r:id="rId3" imgW="8242841" imgH="1062289" progId="Word.Document.8">
                  <p:embed/>
                </p:oleObj>
              </mc:Choice>
              <mc:Fallback>
                <p:oleObj name="Document" r:id="rId3" imgW="8242841" imgH="10622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2667000"/>
                        <a:ext cx="9126537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731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802.11 Light Communications Study Group closing report for </a:t>
            </a:r>
            <a:r>
              <a:rPr lang="en-US" altLang="en-US"/>
              <a:t>the </a:t>
            </a:r>
            <a:r>
              <a:rPr lang="en-US" altLang="en-US" smtClean="0"/>
              <a:t>March 2018 </a:t>
            </a:r>
            <a:r>
              <a:rPr lang="en-US" altLang="en-US" dirty="0"/>
              <a:t>session.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17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1BA634B-55DA-4832-B508-8C84EE0A7EA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2018</a:t>
            </a:r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John Li (</a:t>
            </a:r>
            <a:r>
              <a:rPr lang="en-US" altLang="en-US" sz="1200" b="0" dirty="0" err="1" smtClean="0"/>
              <a:t>pureLiFi</a:t>
            </a:r>
            <a:r>
              <a:rPr lang="en-US" altLang="en-US" sz="1200" b="0" dirty="0" smtClean="0"/>
              <a:t>)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sz="3600" dirty="0" smtClean="0"/>
              <a:t>Work Completed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5720" y="2057400"/>
            <a:ext cx="8643998" cy="3931096"/>
          </a:xfrm>
        </p:spPr>
        <p:txBody>
          <a:bodyPr/>
          <a:lstStyle/>
          <a:p>
            <a:r>
              <a:rPr lang="en-GB" altLang="en-US" dirty="0" smtClean="0"/>
              <a:t>Responses to IEEE </a:t>
            </a:r>
            <a:r>
              <a:rPr lang="en-GB" altLang="en-US" dirty="0"/>
              <a:t>802 </a:t>
            </a:r>
            <a:r>
              <a:rPr lang="en-GB" altLang="en-US" dirty="0" smtClean="0"/>
              <a:t>comments against draft PAR and CSD </a:t>
            </a:r>
            <a:r>
              <a:rPr lang="en-US" altLang="en-US" dirty="0" smtClean="0"/>
              <a:t>c</a:t>
            </a:r>
            <a:r>
              <a:rPr lang="en-US" altLang="zh-CN" dirty="0" smtClean="0"/>
              <a:t>ompleted. </a:t>
            </a:r>
            <a:endParaRPr lang="en-GB" altLang="en-US" dirty="0" smtClean="0"/>
          </a:p>
          <a:p>
            <a:r>
              <a:rPr lang="en-US" altLang="zh-CN" dirty="0" smtClean="0"/>
              <a:t>One SG motion was passed to approve the responses to IEEE 802 comments against draft PAR and CSD</a:t>
            </a:r>
          </a:p>
          <a:p>
            <a:r>
              <a:rPr lang="en-US" altLang="zh-CN" dirty="0" smtClean="0"/>
              <a:t>Two SG motions were passed to approve the revised PAR and CSD to be forwarded to the WG</a:t>
            </a:r>
          </a:p>
          <a:p>
            <a:pPr lvl="1"/>
            <a:r>
              <a:rPr lang="en-US" altLang="zh-CN" dirty="0" smtClean="0"/>
              <a:t>Revised </a:t>
            </a:r>
            <a:r>
              <a:rPr lang="en-US" altLang="zh-CN" dirty="0"/>
              <a:t>PAR(</a:t>
            </a:r>
            <a:r>
              <a:rPr lang="en-GB" altLang="zh-CN" dirty="0"/>
              <a:t>doc. 11-17/1604r09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Revised CSD(</a:t>
            </a:r>
            <a:r>
              <a:rPr lang="en-GB" altLang="zh-CN" dirty="0"/>
              <a:t>doc. 11-17/1603r08</a:t>
            </a:r>
            <a:r>
              <a:rPr lang="en-US" altLang="zh-CN" dirty="0"/>
              <a:t>)</a:t>
            </a:r>
          </a:p>
          <a:p>
            <a:r>
              <a:rPr lang="en-US" altLang="zh-CN" dirty="0" smtClean="0"/>
              <a:t>1 submission on LC modulation schemes was treated</a:t>
            </a:r>
          </a:p>
          <a:p>
            <a:pPr lvl="1"/>
            <a:r>
              <a:rPr lang="en-US" altLang="zh-CN" dirty="0" smtClean="0"/>
              <a:t>Doc. 11-18/556r0 </a:t>
            </a:r>
            <a:r>
              <a:rPr lang="en-US" altLang="zh-CN" dirty="0"/>
              <a:t>“Modulation schemes for optical wireless communications</a:t>
            </a:r>
            <a:r>
              <a:rPr lang="en-US" altLang="zh-CN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of SG approval of response to PAR/CSD comment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/>
              <a:t>Approve the LC PAR and CSD comment responses in </a:t>
            </a:r>
            <a:r>
              <a:rPr lang="en-US" altLang="zh-CN" sz="2400" b="1" dirty="0">
                <a:hlinkClick r:id="rId2"/>
              </a:rPr>
              <a:t>https://mentor.ieee.org/802.11/dcn/18/11-18-0559-01-00lc-response-to-comments-on-lc-sg-par-and-csd.pptx</a:t>
            </a:r>
            <a:r>
              <a:rPr lang="en-US" altLang="zh-CN" sz="2400" b="1" dirty="0"/>
              <a:t> and forward to the 802 EC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endParaRPr lang="en-GB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Moved: </a:t>
            </a:r>
            <a:r>
              <a:rPr lang="en-GB" altLang="zh-CN" sz="2400" b="1" dirty="0" err="1"/>
              <a:t>Tuncer</a:t>
            </a:r>
            <a:r>
              <a:rPr lang="en-GB" altLang="zh-CN" sz="2400" b="1" dirty="0"/>
              <a:t> </a:t>
            </a:r>
            <a:r>
              <a:rPr lang="en-GB" altLang="zh-CN" sz="2400" b="1" dirty="0" err="1"/>
              <a:t>Baykas</a:t>
            </a:r>
            <a:endParaRPr lang="en-GB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Seconded: Sang-</a:t>
            </a:r>
            <a:r>
              <a:rPr lang="en-GB" altLang="zh-CN" sz="2400" b="1" dirty="0" err="1"/>
              <a:t>Kyu</a:t>
            </a:r>
            <a:r>
              <a:rPr lang="en-GB" altLang="zh-CN" sz="2400" b="1" dirty="0"/>
              <a:t> Lim</a:t>
            </a:r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Result: Y: [ 28], N: [0 ], A: [0 ]; Motion </a:t>
            </a:r>
            <a:r>
              <a:rPr lang="en-GB" altLang="zh-CN" sz="2400" b="1" dirty="0" smtClean="0"/>
              <a:t>passes</a:t>
            </a:r>
            <a:endParaRPr lang="zh-CN" altLang="zh-CN" sz="2400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5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of SG approval of 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altLang="zh-CN" sz="2400" b="1" dirty="0"/>
              <a:t>Believing that the PAR contained in the document referenced below meets IEEE-SA guidelines,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Request that the PAR contained in [doc. 11-17/1604r09] be submitted to the IEEE 802.11 WG approval and submit to IEEE 802 EC for approval to submit to </a:t>
            </a:r>
            <a:r>
              <a:rPr lang="en-GB" altLang="zh-CN" sz="2400" b="1" dirty="0" err="1"/>
              <a:t>NesCom</a:t>
            </a:r>
            <a:r>
              <a:rPr lang="en-GB" altLang="zh-CN" sz="2400" b="1" dirty="0"/>
              <a:t>.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endParaRPr lang="en-GB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Moved: </a:t>
            </a:r>
            <a:r>
              <a:rPr lang="en-GB" altLang="zh-CN" sz="2400" b="1" dirty="0" err="1"/>
              <a:t>Tuncer</a:t>
            </a:r>
            <a:r>
              <a:rPr lang="en-GB" altLang="zh-CN" sz="2400" b="1" dirty="0"/>
              <a:t> </a:t>
            </a:r>
            <a:r>
              <a:rPr lang="en-GB" altLang="zh-CN" sz="2400" b="1" dirty="0" err="1"/>
              <a:t>Baykas</a:t>
            </a:r>
            <a:endParaRPr lang="en-GB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Seconded: </a:t>
            </a:r>
            <a:r>
              <a:rPr lang="en-US" altLang="zh-CN" sz="2400" b="1" dirty="0"/>
              <a:t>Volker Jungnickel </a:t>
            </a:r>
            <a:endParaRPr lang="en-GB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Result: Y: [ 24], N: [0 ], A: [ 2], Motion </a:t>
            </a:r>
            <a:r>
              <a:rPr lang="en-GB" altLang="zh-CN" sz="2400" b="1" dirty="0" smtClean="0"/>
              <a:t>passes</a:t>
            </a:r>
            <a:endParaRPr lang="zh-CN" altLang="zh-CN" sz="2400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87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of SG approval of CSD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altLang="zh-CN" sz="2400" b="1" dirty="0"/>
              <a:t>Believing that the CSD contained in the document referenced below meets IEEE 802 guidelines,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Request that the CSD contained in [doc. 11-17/1603r08] be submitted to the IEEE 802.11 WG approval and submit to IEEE 802 EC for approval.</a:t>
            </a:r>
          </a:p>
          <a:p>
            <a:pPr marL="342900" lvl="1" indent="-342900">
              <a:buFontTx/>
              <a:buChar char="•"/>
            </a:pPr>
            <a:endParaRPr lang="zh-CN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Moved: </a:t>
            </a:r>
            <a:r>
              <a:rPr lang="en-US" altLang="zh-CN" sz="2400" b="1" dirty="0"/>
              <a:t>Gaurav </a:t>
            </a:r>
            <a:r>
              <a:rPr lang="en-US" altLang="zh-CN" sz="2400" b="1" dirty="0" err="1"/>
              <a:t>Patwardhan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Seconded: Sang-</a:t>
            </a:r>
            <a:r>
              <a:rPr lang="en-GB" altLang="zh-CN" sz="2400" b="1" dirty="0" err="1"/>
              <a:t>Kyu</a:t>
            </a:r>
            <a:r>
              <a:rPr lang="en-GB" altLang="zh-CN" sz="2400" b="1" dirty="0"/>
              <a:t> Lim</a:t>
            </a:r>
            <a:endParaRPr lang="zh-CN" altLang="zh-CN" sz="2400" b="1" dirty="0"/>
          </a:p>
          <a:p>
            <a:pPr marL="342900" lvl="1" indent="-342900">
              <a:buFontTx/>
              <a:buChar char="•"/>
            </a:pPr>
            <a:r>
              <a:rPr lang="en-GB" altLang="zh-CN" sz="2400" b="1" dirty="0"/>
              <a:t>Result: Y: [24 ], N: [0 ], A: [ 1], Motion </a:t>
            </a:r>
            <a:r>
              <a:rPr lang="en-GB" altLang="zh-CN" sz="2400" b="1" dirty="0" smtClean="0"/>
              <a:t>passes </a:t>
            </a:r>
            <a:endParaRPr lang="zh-CN" altLang="zh-CN" sz="2400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Goals for May 2018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Discuss time </a:t>
            </a:r>
            <a:r>
              <a:rPr lang="en-US" altLang="zh-CN" sz="2400" b="1" dirty="0"/>
              <a:t>line and working principles for </a:t>
            </a:r>
            <a:r>
              <a:rPr lang="en-US" altLang="zh-CN" sz="2400" b="1" dirty="0" smtClean="0"/>
              <a:t>potential TG</a:t>
            </a:r>
            <a:endParaRPr lang="en-US" altLang="zh-CN" sz="2400" b="1" dirty="0"/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Presentations</a:t>
            </a:r>
            <a:endParaRPr lang="en-US" altLang="zh-CN" sz="2400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6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Teleconference 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</a:rPr>
              <a:t>Will schedule with 10-day notice </a:t>
            </a:r>
            <a:endParaRPr lang="en-US" altLang="zh-CN" sz="2000" dirty="0">
              <a:solidFill>
                <a:srgbClr val="00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Li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134AC010-19D4-4F83-9D2E-802185F22F3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8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</TotalTime>
  <Words>427</Words>
  <Application>Microsoft Office PowerPoint</Application>
  <PresentationFormat>全屏显示(4:3)</PresentationFormat>
  <Paragraphs>66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MS PGothic</vt:lpstr>
      <vt:lpstr>Times New Roman</vt:lpstr>
      <vt:lpstr>802-11-Submission</vt:lpstr>
      <vt:lpstr>Document</vt:lpstr>
      <vt:lpstr>Light Communications Study Group  March 2018 Closing Report</vt:lpstr>
      <vt:lpstr>Abstract</vt:lpstr>
      <vt:lpstr>Work Completed</vt:lpstr>
      <vt:lpstr>Motion of SG approval of response to PAR/CSD comment</vt:lpstr>
      <vt:lpstr>Motion of SG approval of PAR</vt:lpstr>
      <vt:lpstr>Motion of SG approval of CSD</vt:lpstr>
      <vt:lpstr>Goals for May 2018 interim</vt:lpstr>
      <vt:lpstr>Teleconference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11-18/0XXXr0</dc:title>
  <dc:subject>Task Group AY November 2015 Meeting Agenda</dc:subject>
  <dc:creator>Nikola Serafimovski;John Li</dc:creator>
  <cp:keywords>March 2018</cp:keywords>
  <dc:description/>
  <cp:lastModifiedBy>Liqiang (John)</cp:lastModifiedBy>
  <cp:revision>3810</cp:revision>
  <cp:lastPrinted>2014-11-04T15:04:57Z</cp:lastPrinted>
  <dcterms:created xsi:type="dcterms:W3CDTF">2007-04-17T18:10:23Z</dcterms:created>
  <dcterms:modified xsi:type="dcterms:W3CDTF">2018-03-08T15:48:39Z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2015_ms_pID_725343">
    <vt:lpwstr>(2)gD1EF30P5saBgVjYBbiMtfN0YH4IFUrV1r2ecz1ueNM0xFhIFR/d+BiSLKA9Kw6GgxIwliYh
bS9N82NNl77UMoI3M/PF5iKB9/+WDmWE3+F/Z3jPeBM+LFcztpu17dPn+ECBNIw0955Jc/hB
ufR6N7xcE8LJZQOOug3vRiFZR5qB9RsxTS00MwBiZgsf/TBiYdy3U80vMt0BKlhNtOstds13
WtaPwDVxcVMuIKfJ3D</vt:lpwstr>
  </property>
  <property fmtid="{D5CDD505-2E9C-101B-9397-08002B2CF9AE}" pid="28" name="_2015_ms_pID_7253431">
    <vt:lpwstr>pl9Fs+n6MeexJK2fPyC75zCPtijHfUeBgkqbABg+L8nME1Ko6q6b/i
GPB40wXyQoQ+VLtxnj2q2YLWM9PglWasDWEXETeChSi9XWLXVchzNtU0K3E5g5C6QPGyNfHz
aiwXZzAX0pZbtdJ+rZ0fdRTOlDm4qSX7l7ouZ5r8Viyqp3+M+vd6Z9C0VD0L/Iq6gwdmAfvV
yZgVrZRgtEmUHd9o</vt:lpwstr>
  </property>
</Properties>
</file>