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3" r:id="rId2"/>
    <p:sldId id="309" r:id="rId3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95034" autoAdjust="0"/>
  </p:normalViewPr>
  <p:slideViewPr>
    <p:cSldViewPr>
      <p:cViewPr varScale="1">
        <p:scale>
          <a:sx n="121" d="100"/>
          <a:sy n="121" d="100"/>
        </p:scale>
        <p:origin x="11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52" y="108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842" y="6475413"/>
            <a:ext cx="17520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787977" y="394156"/>
            <a:ext cx="2657523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400" b="1" dirty="0" smtClean="0">
                <a:ea typeface="Gulim" panose="020B0600000101010101" pitchFamily="34" charset="-127"/>
              </a:rPr>
              <a:t>doc.: IEEE </a:t>
            </a:r>
            <a:r>
              <a:rPr lang="en-US" altLang="zh-CN" sz="1400" b="1" dirty="0" smtClean="0">
                <a:ea typeface="Gulim" panose="020B0600000101010101" pitchFamily="34" charset="-127"/>
              </a:rPr>
              <a:t>802.11-18/0568r1</a:t>
            </a:r>
            <a:endParaRPr kumimoji="0" lang="en-US" altLang="ko-KR" sz="16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 smtClean="0">
                <a:ea typeface="Gulim" panose="020B0600000101010101" pitchFamily="34" charset="-127"/>
              </a:rPr>
              <a:t>Spec Text Motion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2018-03-08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60937" y="6475413"/>
            <a:ext cx="2192203" cy="36933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/>
              <a:t>J</a:t>
            </a:r>
            <a:r>
              <a:rPr lang="en-US" altLang="ko-KR" dirty="0" err="1" smtClean="0"/>
              <a:t>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Huawei </a:t>
            </a:r>
            <a:r>
              <a:rPr lang="en-US" altLang="ko-KR" dirty="0">
                <a:solidFill>
                  <a:srgbClr val="000000"/>
                </a:solidFill>
                <a:ea typeface="Gulim" panose="020B0600000101010101" pitchFamily="34" charset="-127"/>
                <a:cs typeface="Times New Roman" panose="02020603050405020304" pitchFamily="18" charset="0"/>
              </a:rPr>
              <a:t>Technologies</a:t>
            </a:r>
          </a:p>
          <a:p>
            <a:pPr>
              <a:defRPr/>
            </a:pP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018433"/>
              </p:ext>
            </p:extLst>
          </p:nvPr>
        </p:nvGraphicFramePr>
        <p:xfrm>
          <a:off x="762000" y="3278185"/>
          <a:ext cx="7620000" cy="679451"/>
        </p:xfrm>
        <a:graphic>
          <a:graphicData uri="http://schemas.openxmlformats.org/drawingml/2006/table">
            <a:tbl>
              <a:tblPr/>
              <a:tblGrid>
                <a:gridCol w="1524000"/>
                <a:gridCol w="1600200"/>
                <a:gridCol w="1287463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justin.jia@huawei.com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 to adopt the spec text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in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doc.: IEEE 802.11-18/00436r2 into 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draft IEEE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P802.1ba 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D0.1?</a:t>
            </a: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Move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Jia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Jia</a:t>
            </a: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Second</a:t>
            </a:r>
            <a:r>
              <a:rPr lang="en-GB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Ross Yu</a:t>
            </a:r>
            <a:endParaRPr lang="en-GB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743015" y="6475413"/>
            <a:ext cx="2192268" cy="36933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Huawei </a:t>
            </a:r>
            <a:r>
              <a:rPr lang="en-US" altLang="ko-KR" dirty="0" smtClean="0">
                <a:solidFill>
                  <a:srgbClr val="000000"/>
                </a:solidFill>
                <a:ea typeface="Gulim" panose="020B0600000101010101" pitchFamily="34" charset="-127"/>
                <a:cs typeface="Times New Roman" panose="02020603050405020304" pitchFamily="18" charset="0"/>
              </a:rPr>
              <a:t>Technologies</a:t>
            </a:r>
            <a:endParaRPr lang="en-US" altLang="ko-KR" dirty="0">
              <a:solidFill>
                <a:srgbClr val="000000"/>
              </a:solidFill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81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6980650</TotalTime>
  <Words>88</Words>
  <Application>Microsoft Office PowerPoint</Application>
  <PresentationFormat>全屏显示(4:3)</PresentationFormat>
  <Paragraphs>31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굴림</vt:lpstr>
      <vt:lpstr>굴림</vt:lpstr>
      <vt:lpstr>맑은 고딕</vt:lpstr>
      <vt:lpstr>Arial</vt:lpstr>
      <vt:lpstr>Times New Roman</vt:lpstr>
      <vt:lpstr>802-11-Submission</vt:lpstr>
      <vt:lpstr>Spec Text Motion</vt:lpstr>
      <vt:lpstr>Motion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justin.jia@huawei.com;Ming Gan</dc:creator>
  <cp:lastModifiedBy>Jiajia (Justin)</cp:lastModifiedBy>
  <cp:revision>3281</cp:revision>
  <cp:lastPrinted>2018-01-25T08:26:50Z</cp:lastPrinted>
  <dcterms:created xsi:type="dcterms:W3CDTF">2007-05-21T21:00:37Z</dcterms:created>
  <dcterms:modified xsi:type="dcterms:W3CDTF">2018-03-15T02:14:32Z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(3)NGnGIvGjrQ8Vfpl+r1qctTwHmNXUr56vKzSydehsJaoxYGi/wCChghtdqYPpawfI+ooyw1Mi
OdgpXbF8+we58NJgQqIg7dRRaYFjvZtfzCiZGpwR+quz23PABSUOdSDvjc+BP12Pvku91B/i
fx3nu4TVdFlJsME2g8DAxFkkQeBo8FAsHglKzpCNRyWNhPCenJGf908OR3jKzu3fMTFtTjZZ
HpA+EswY8F3Cj/96/B</vt:lpwstr>
  </property>
  <property fmtid="{D5CDD505-2E9C-101B-9397-08002B2CF9AE}" pid="3" name="_2015_ms_pID_7253431">
    <vt:lpwstr>Yl6skTdIDYr+sWMwxLAwJv7hMqciUiDsoDQfEk1mj4bLa9ixVGKQj0
64dqLZgZ1vpdaeV3DRGLH3oxfmInKuVtfuUmk8Sn8TCK7t4OEhdQCSLfp6dpP4c+88KiTR2D
9IbNbfacJqTUX0CwSnlLP9/q4FOLtu6eMEbJdp8VqFHjyD1SdTKu3eLdYrgL0/YTFm3BFAwB
DF6wRn4Cv+aIFhnbVKW5vH7VGKjzcji9qnBK</vt:lpwstr>
  </property>
  <property fmtid="{D5CDD505-2E9C-101B-9397-08002B2CF9AE}" pid="4" name="_2015_ms_pID_7253432">
    <vt:lpwstr>8w==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1520838657</vt:lpwstr>
  </property>
</Properties>
</file>