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2"/>
    <p:sldId id="309" r:id="rId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5034" autoAdjust="0"/>
  </p:normalViewPr>
  <p:slideViewPr>
    <p:cSldViewPr>
      <p:cViewPr varScale="1">
        <p:scale>
          <a:sx n="76" d="100"/>
          <a:sy n="76" d="100"/>
        </p:scale>
        <p:origin x="10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787977" y="394156"/>
            <a:ext cx="265752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smtClean="0">
                <a:ea typeface="Gulim" panose="020B0600000101010101" pitchFamily="34" charset="-127"/>
              </a:rPr>
              <a:t>doc.: IEEE </a:t>
            </a:r>
            <a:r>
              <a:rPr lang="en-US" altLang="zh-CN" sz="1400" b="1" dirty="0" smtClean="0">
                <a:ea typeface="Gulim" panose="020B0600000101010101" pitchFamily="34" charset="-127"/>
              </a:rPr>
              <a:t>802.11-18/0568r0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Spec Text Motion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2018-03-08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60937" y="6475413"/>
            <a:ext cx="2192203" cy="36933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Huawei </a:t>
            </a:r>
            <a:r>
              <a:rPr lang="en-US" altLang="ko-KR" dirty="0">
                <a:solidFill>
                  <a:srgbClr val="000000"/>
                </a:solidFill>
                <a:ea typeface="Gulim" panose="020B0600000101010101" pitchFamily="34" charset="-127"/>
                <a:cs typeface="Times New Roman" panose="02020603050405020304" pitchFamily="18" charset="0"/>
              </a:rPr>
              <a:t>Technologies</a:t>
            </a:r>
          </a:p>
          <a:p>
            <a:pPr>
              <a:defRPr/>
            </a:pP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18433"/>
              </p:ext>
            </p:extLst>
          </p:nvPr>
        </p:nvGraphicFramePr>
        <p:xfrm>
          <a:off x="762000" y="3278185"/>
          <a:ext cx="7620000" cy="679451"/>
        </p:xfrm>
        <a:graphic>
          <a:graphicData uri="http://schemas.openxmlformats.org/drawingml/2006/table">
            <a:tbl>
              <a:tblPr/>
              <a:tblGrid>
                <a:gridCol w="1524000"/>
                <a:gridCol w="1600200"/>
                <a:gridCol w="1287463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 Technologies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to adopt the spec text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doc.: IEEE 802.11-18/00436r2 into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draft IEEE 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P802.1ba D0.2?</a:t>
            </a:r>
          </a:p>
          <a:p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(Justin) </a:t>
            </a:r>
            <a:r>
              <a:rPr lang="en-GB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Jia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Second: </a:t>
            </a:r>
            <a:r>
              <a:rPr lang="en-GB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Jian (Ross) Yu</a:t>
            </a: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</a:t>
            </a: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</a:t>
            </a:r>
          </a:p>
          <a:p>
            <a:pPr marL="0" indent="0">
              <a:buNone/>
            </a:pPr>
            <a:r>
              <a:rPr lang="en-GB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Abs: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743015" y="6475413"/>
            <a:ext cx="2192268" cy="36933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Huawei </a:t>
            </a:r>
            <a:r>
              <a:rPr lang="en-US" altLang="ko-KR" dirty="0" smtClean="0">
                <a:solidFill>
                  <a:srgbClr val="000000"/>
                </a:solidFill>
                <a:ea typeface="Gulim" panose="020B0600000101010101" pitchFamily="34" charset="-127"/>
                <a:cs typeface="Times New Roman" panose="02020603050405020304" pitchFamily="18" charset="0"/>
              </a:rPr>
              <a:t>Technologies</a:t>
            </a:r>
            <a:endParaRPr lang="en-US" altLang="ko-KR" dirty="0">
              <a:solidFill>
                <a:srgbClr val="000000"/>
              </a:solidFill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6980583</TotalTime>
  <Words>92</Words>
  <Application>Microsoft Office PowerPoint</Application>
  <PresentationFormat>全屏显示(4:3)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굴림</vt:lpstr>
      <vt:lpstr>굴림</vt:lpstr>
      <vt:lpstr>맑은 고딕</vt:lpstr>
      <vt:lpstr>Arial</vt:lpstr>
      <vt:lpstr>Times New Roman</vt:lpstr>
      <vt:lpstr>802-11-Submission</vt:lpstr>
      <vt:lpstr>Spec Text Motion</vt:lpstr>
      <vt:lpstr>Motion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Jiajia (Justin)</cp:lastModifiedBy>
  <cp:revision>3275</cp:revision>
  <cp:lastPrinted>2018-01-25T08:26:50Z</cp:lastPrinted>
  <dcterms:created xsi:type="dcterms:W3CDTF">2007-05-21T21:00:37Z</dcterms:created>
  <dcterms:modified xsi:type="dcterms:W3CDTF">2018-03-08T12:48:49Z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(3)YJCk34mkc5+Hpr1BqTMt5W5sJwTfJjNqWPowb0HArsUzoO6MO8NlgjlfBPpTjak8r6n2pRa6
Yt0V4xrZy6sgs8huousl1lytA+Ntunu/E4O2PSADoPMTv9DxB3OJp5AB3m9p/Qvhm3cdYF0E
p8miR69UIje3XrtLbkUjd/SyzlPcb19/bXDMlnAezTVx4ehHasnbfmh3yftZhaGJqGODR9Yl
54xPccVe/NxWzmUD+W</vt:lpwstr>
  </property>
  <property fmtid="{D5CDD505-2E9C-101B-9397-08002B2CF9AE}" pid="3" name="_2015_ms_pID_7253431">
    <vt:lpwstr>ZN+oJ35Yu5X+rek0/TMhsp3krOpspjirRTFr5w6AdEDz/zQQJSN5Kn
YI/j4ysOyAsiuXjPJTVoEFAnEEwpXizmR7OVWQaCv6dRA4imlKmTN2dCLZgXnl97OsrDrUSC
f/qrPYiuKokAJc1nlfYlsp+nUeV+m4iAJ7fSvcC7HJiAsFOtJEiHXUXkDxYE1CGrNDOAuc52
hX4dKyXXy0ChsXBaOXJZ35SqEMrdFllnzO7Y</vt:lpwstr>
  </property>
  <property fmtid="{D5CDD505-2E9C-101B-9397-08002B2CF9AE}" pid="4" name="_2015_ms_pID_7253432">
    <vt:lpwstr>5A==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1518081813</vt:lpwstr>
  </property>
</Properties>
</file>