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4" d="100"/>
          <a:sy n="84" d="100"/>
        </p:scale>
        <p:origin x="1642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802.11-17/0565r0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Chicago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9 March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progress of </a:t>
            </a:r>
            <a:r>
              <a:rPr lang="en-AU" i="1" dirty="0" smtClean="0"/>
              <a:t>SC6 Security ad hoc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Chicago </a:t>
            </a:r>
            <a:r>
              <a:rPr lang="en-AU" dirty="0" smtClean="0"/>
              <a:t>in </a:t>
            </a:r>
            <a:r>
              <a:rPr lang="en-AU" dirty="0" smtClean="0"/>
              <a:t>Mar</a:t>
            </a:r>
            <a:r>
              <a:rPr lang="en-AU" dirty="0" smtClean="0"/>
              <a:t>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</a:t>
            </a:r>
            <a:r>
              <a:rPr lang="en-AU" dirty="0" smtClean="0"/>
              <a:t>41 </a:t>
            </a:r>
            <a:r>
              <a:rPr lang="en-AU" dirty="0" smtClean="0"/>
              <a:t>standards in the PSDO pipeline</a:t>
            </a:r>
          </a:p>
          <a:p>
            <a:pPr lvl="1"/>
            <a:r>
              <a:rPr lang="en-AU" dirty="0" smtClean="0"/>
              <a:t>Discussed action from Nov 2017 to withdraw various ISO/IEC standards</a:t>
            </a:r>
          </a:p>
          <a:p>
            <a:pPr lvl="2"/>
            <a:r>
              <a:rPr lang="en-AU" dirty="0" smtClean="0"/>
              <a:t>Standards are 8802-1:2001, 15802-1:1995, 15802-3:1998 &amp; 8802-5 </a:t>
            </a:r>
          </a:p>
          <a:p>
            <a:pPr lvl="2"/>
            <a:r>
              <a:rPr lang="en-AU" dirty="0" smtClean="0"/>
              <a:t>The SC </a:t>
            </a:r>
            <a:r>
              <a:rPr lang="en-AU" dirty="0" smtClean="0"/>
              <a:t>Chair will now send a LS to SC6 with request (after EC approval)</a:t>
            </a:r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SC6 </a:t>
            </a:r>
            <a:r>
              <a:rPr lang="en-AU" i="1" dirty="0" smtClean="0"/>
              <a:t>Security </a:t>
            </a:r>
            <a:r>
              <a:rPr lang="en-AU" i="1" dirty="0"/>
              <a:t>ad hoc </a:t>
            </a:r>
            <a:r>
              <a:rPr lang="en-AU" dirty="0" smtClean="0"/>
              <a:t>progress</a:t>
            </a:r>
          </a:p>
          <a:p>
            <a:pPr lvl="2"/>
            <a:r>
              <a:rPr lang="en-AU" dirty="0" smtClean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was proposed in SC6 primarily as a mechanism to attack IEEE 802.1 based </a:t>
            </a:r>
            <a:r>
              <a:rPr lang="en-AU" dirty="0" smtClean="0"/>
              <a:t>security, consistent </a:t>
            </a:r>
            <a:r>
              <a:rPr lang="en-AU" dirty="0" smtClean="0"/>
              <a:t>with </a:t>
            </a:r>
            <a:r>
              <a:rPr lang="en-AU" dirty="0" smtClean="0"/>
              <a:t>many previous China </a:t>
            </a:r>
            <a:r>
              <a:rPr lang="en-AU" dirty="0" smtClean="0"/>
              <a:t>NB </a:t>
            </a:r>
            <a:r>
              <a:rPr lang="en-AU" dirty="0" smtClean="0"/>
              <a:t>comments</a:t>
            </a:r>
            <a:endParaRPr lang="en-AU" dirty="0" smtClean="0"/>
          </a:p>
          <a:p>
            <a:pPr lvl="2"/>
            <a:r>
              <a:rPr lang="en-AU" dirty="0" smtClean="0"/>
              <a:t>First </a:t>
            </a:r>
            <a:r>
              <a:rPr lang="en-AU" dirty="0" smtClean="0"/>
              <a:t>teleconference </a:t>
            </a:r>
            <a:r>
              <a:rPr lang="en-AU" dirty="0" smtClean="0"/>
              <a:t>is now </a:t>
            </a:r>
            <a:r>
              <a:rPr lang="en-AU" dirty="0" smtClean="0"/>
              <a:t>scheduled for </a:t>
            </a:r>
            <a:r>
              <a:rPr lang="en-AU" dirty="0" smtClean="0"/>
              <a:t>16 March</a:t>
            </a:r>
            <a:r>
              <a:rPr lang="en-AU" dirty="0" smtClean="0"/>
              <a:t> 2018, with s</a:t>
            </a:r>
            <a:r>
              <a:rPr lang="en-AU" dirty="0" smtClean="0"/>
              <a:t>ubmissions that:</a:t>
            </a:r>
          </a:p>
          <a:p>
            <a:pPr lvl="3"/>
            <a:r>
              <a:rPr lang="en-AU" dirty="0" smtClean="0"/>
              <a:t>Assert issue with 802.11 because of KRACK</a:t>
            </a:r>
          </a:p>
          <a:p>
            <a:pPr lvl="3"/>
            <a:r>
              <a:rPr lang="en-AU" dirty="0" smtClean="0"/>
              <a:t>Complain about protocols (</a:t>
            </a:r>
            <a:r>
              <a:rPr lang="en-AU" dirty="0" err="1" smtClean="0"/>
              <a:t>eg</a:t>
            </a:r>
            <a:r>
              <a:rPr lang="en-AU" dirty="0" smtClean="0"/>
              <a:t> 802.15.3, 802.21 &amp; 802,22) that do not have cipher agility to support national regulations</a:t>
            </a:r>
          </a:p>
          <a:p>
            <a:pPr lvl="3"/>
            <a:r>
              <a:rPr lang="en-AU" dirty="0" smtClean="0"/>
              <a:t>Note: there have been no submission in relation to 802.1X!</a:t>
            </a:r>
          </a:p>
          <a:p>
            <a:pPr lvl="2"/>
            <a:r>
              <a:rPr lang="en-AU" dirty="0" smtClean="0"/>
              <a:t>A small number of IEEE 802 attendees will participate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execute the PSDO process in </a:t>
            </a:r>
            <a:r>
              <a:rPr lang="en-AU" dirty="0" smtClean="0"/>
              <a:t>Warsaw </a:t>
            </a:r>
            <a:r>
              <a:rPr lang="en-AU" dirty="0" smtClean="0"/>
              <a:t>in </a:t>
            </a:r>
            <a:r>
              <a:rPr lang="en-AU" dirty="0" smtClean="0"/>
              <a:t>Mat </a:t>
            </a:r>
            <a:r>
              <a:rPr lang="en-AU" dirty="0" smtClean="0"/>
              <a:t>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Warsaw </a:t>
            </a:r>
            <a:r>
              <a:rPr lang="en-AU" dirty="0" smtClean="0"/>
              <a:t>in </a:t>
            </a:r>
            <a:r>
              <a:rPr lang="en-AU" dirty="0" smtClean="0"/>
              <a:t>May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SC6 </a:t>
            </a:r>
            <a:r>
              <a:rPr lang="en-AU" i="1" dirty="0" smtClean="0"/>
              <a:t>Security ad hoc </a:t>
            </a:r>
            <a:r>
              <a:rPr lang="en-AU" dirty="0" smtClean="0"/>
              <a:t>activities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272</Words>
  <Application>Microsoft Office PowerPoint</Application>
  <PresentationFormat>On-screen Show (4:3)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Mar 2018 (Chicago) closing report</vt:lpstr>
      <vt:lpstr>IEEE 802 JTC1 SC focused on executing PSDO process &amp; reviewing progress of SC6 Security ad hoc</vt:lpstr>
      <vt:lpstr>The IEEE 802 JTC1 SC will execute the PSDO process in Warsaw in Mat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2018-03-07T19:07:00Z</dcterms:modified>
</cp:coreProperties>
</file>