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1771" r:id="rId3"/>
    <p:sldId id="1772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69" autoAdjust="0"/>
    <p:restoredTop sz="94660" autoAdjust="0"/>
  </p:normalViewPr>
  <p:slideViewPr>
    <p:cSldViewPr>
      <p:cViewPr varScale="1">
        <p:scale>
          <a:sx n="84" d="100"/>
          <a:sy n="84" d="100"/>
        </p:scale>
        <p:origin x="1642" y="8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802.11-16/1091r1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23024" y="8982075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802.11-16/1091r1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Sept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86512" y="8985250"/>
            <a:ext cx="12952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986512" y="8985250"/>
            <a:ext cx="1295226" cy="184666"/>
          </a:xfrm>
        </p:spPr>
        <p:txBody>
          <a:bodyPr/>
          <a:lstStyle/>
          <a:p>
            <a:pPr lvl="4">
              <a:defRPr/>
            </a:pPr>
            <a:r>
              <a:rPr lang="en-US" dirty="0" smtClean="0"/>
              <a:t>Peter Yee, AKAYLA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0227" y="6475413"/>
            <a:ext cx="133369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Peter Yee, AKAYLA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802.11-17/0565r0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r>
              <a:rPr lang="en-AU" dirty="0" smtClean="0"/>
              <a:t>1</a:t>
            </a:r>
            <a:endParaRPr lang="en-AU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 </a:t>
            </a:r>
            <a:r>
              <a:rPr lang="en-US" sz="1600" b="1" dirty="0" smtClean="0">
                <a:latin typeface="Arial" pitchFamily="34" charset="0"/>
              </a:rPr>
              <a:t>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2018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Chicago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9 March 2018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 smtClean="0"/>
              <a:t>IEEE 802 JTC1 SC focused on executing PSDO process &amp; reviewing progress of </a:t>
            </a:r>
            <a:r>
              <a:rPr lang="en-AU" i="1" dirty="0" smtClean="0"/>
              <a:t>SC6 Security ad hoc</a:t>
            </a:r>
            <a:endParaRPr lang="en-AU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 smtClean="0"/>
              <a:t>IEEE 802 JTC1 SC achievements in </a:t>
            </a:r>
            <a:r>
              <a:rPr lang="en-AU" dirty="0" smtClean="0"/>
              <a:t>Chicago </a:t>
            </a:r>
            <a:r>
              <a:rPr lang="en-AU" dirty="0" smtClean="0"/>
              <a:t>in </a:t>
            </a:r>
            <a:r>
              <a:rPr lang="en-AU" dirty="0" smtClean="0"/>
              <a:t>Mar</a:t>
            </a:r>
            <a:r>
              <a:rPr lang="en-AU" dirty="0" smtClean="0"/>
              <a:t> </a:t>
            </a:r>
            <a:r>
              <a:rPr lang="en-AU" dirty="0" smtClean="0"/>
              <a:t>2018</a:t>
            </a:r>
          </a:p>
          <a:p>
            <a:pPr lvl="1"/>
            <a:r>
              <a:rPr lang="en-AU" dirty="0" smtClean="0"/>
              <a:t>Processed PSDO submissions</a:t>
            </a:r>
          </a:p>
          <a:p>
            <a:pPr lvl="2"/>
            <a:r>
              <a:rPr lang="en-AU" dirty="0" smtClean="0"/>
              <a:t>Noted status of </a:t>
            </a:r>
            <a:r>
              <a:rPr lang="en-AU" dirty="0" smtClean="0"/>
              <a:t>41 </a:t>
            </a:r>
            <a:r>
              <a:rPr lang="en-AU" dirty="0" smtClean="0"/>
              <a:t>standards in the PSDO pipeline</a:t>
            </a:r>
          </a:p>
          <a:p>
            <a:pPr lvl="1"/>
            <a:r>
              <a:rPr lang="en-AU" dirty="0" smtClean="0"/>
              <a:t>Discussed action from Nov 2017 to withdraw various ISO/IEC standards</a:t>
            </a:r>
          </a:p>
          <a:p>
            <a:pPr lvl="2"/>
            <a:r>
              <a:rPr lang="en-AU" dirty="0" smtClean="0"/>
              <a:t>Standards are 8802-1:2001, 15802-1:1995, 15802-3:1998 &amp; 8802-5 </a:t>
            </a:r>
          </a:p>
          <a:p>
            <a:pPr lvl="2"/>
            <a:r>
              <a:rPr lang="en-AU" dirty="0" smtClean="0"/>
              <a:t>The SC </a:t>
            </a:r>
            <a:r>
              <a:rPr lang="en-AU" dirty="0" smtClean="0"/>
              <a:t>Chair will now send a LS to SC6 with request (after EC approval)</a:t>
            </a:r>
          </a:p>
          <a:p>
            <a:pPr lvl="1"/>
            <a:r>
              <a:rPr lang="en-AU" dirty="0" smtClean="0"/>
              <a:t>Reviewed </a:t>
            </a:r>
            <a:r>
              <a:rPr lang="en-AU" dirty="0" smtClean="0"/>
              <a:t>SC6 </a:t>
            </a:r>
            <a:r>
              <a:rPr lang="en-AU" i="1" dirty="0" smtClean="0"/>
              <a:t>Security </a:t>
            </a:r>
            <a:r>
              <a:rPr lang="en-AU" i="1" dirty="0"/>
              <a:t>ad hoc </a:t>
            </a:r>
            <a:r>
              <a:rPr lang="en-AU" dirty="0" smtClean="0"/>
              <a:t>progress</a:t>
            </a:r>
          </a:p>
          <a:p>
            <a:pPr lvl="2"/>
            <a:r>
              <a:rPr lang="en-AU" dirty="0" smtClean="0"/>
              <a:t>The </a:t>
            </a:r>
            <a:r>
              <a:rPr lang="en-AU" i="1" dirty="0"/>
              <a:t>Security ad hoc </a:t>
            </a:r>
            <a:r>
              <a:rPr lang="en-AU" dirty="0" smtClean="0"/>
              <a:t>was proposed in SC6 primarily as a mechanism to attack IEEE 802.1 based </a:t>
            </a:r>
            <a:r>
              <a:rPr lang="en-AU" dirty="0" smtClean="0"/>
              <a:t>security, consistent </a:t>
            </a:r>
            <a:r>
              <a:rPr lang="en-AU" dirty="0" smtClean="0"/>
              <a:t>with </a:t>
            </a:r>
            <a:r>
              <a:rPr lang="en-AU" dirty="0" smtClean="0"/>
              <a:t>many previous China </a:t>
            </a:r>
            <a:r>
              <a:rPr lang="en-AU" dirty="0" smtClean="0"/>
              <a:t>NB </a:t>
            </a:r>
            <a:r>
              <a:rPr lang="en-AU" dirty="0" smtClean="0"/>
              <a:t>comments</a:t>
            </a:r>
            <a:endParaRPr lang="en-AU" dirty="0" smtClean="0"/>
          </a:p>
          <a:p>
            <a:pPr lvl="2"/>
            <a:r>
              <a:rPr lang="en-AU" dirty="0" smtClean="0"/>
              <a:t>First </a:t>
            </a:r>
            <a:r>
              <a:rPr lang="en-AU" dirty="0" smtClean="0"/>
              <a:t>teleconference </a:t>
            </a:r>
            <a:r>
              <a:rPr lang="en-AU" dirty="0" smtClean="0"/>
              <a:t>is now </a:t>
            </a:r>
            <a:r>
              <a:rPr lang="en-AU" dirty="0" smtClean="0"/>
              <a:t>scheduled for </a:t>
            </a:r>
            <a:r>
              <a:rPr lang="en-AU" dirty="0" smtClean="0"/>
              <a:t>16 March</a:t>
            </a:r>
            <a:r>
              <a:rPr lang="en-AU" dirty="0" smtClean="0"/>
              <a:t> 2018, with s</a:t>
            </a:r>
            <a:r>
              <a:rPr lang="en-AU" dirty="0" smtClean="0"/>
              <a:t>ubmissions that:</a:t>
            </a:r>
          </a:p>
          <a:p>
            <a:pPr lvl="3"/>
            <a:r>
              <a:rPr lang="en-AU" dirty="0" smtClean="0"/>
              <a:t>Assert issue with 802.11 because of KRACK</a:t>
            </a:r>
          </a:p>
          <a:p>
            <a:pPr lvl="3"/>
            <a:r>
              <a:rPr lang="en-AU" dirty="0" smtClean="0"/>
              <a:t>Complain about protocols (</a:t>
            </a:r>
            <a:r>
              <a:rPr lang="en-AU" dirty="0" err="1" smtClean="0"/>
              <a:t>eg</a:t>
            </a:r>
            <a:r>
              <a:rPr lang="en-AU" dirty="0" smtClean="0"/>
              <a:t> 802.15.3, 802.21 &amp; 802,22) that do not have cipher agility to support national regulations</a:t>
            </a:r>
          </a:p>
          <a:p>
            <a:pPr lvl="3"/>
            <a:r>
              <a:rPr lang="en-AU" dirty="0" smtClean="0"/>
              <a:t>Note: there have been no submission in relation to 802.1X!</a:t>
            </a:r>
          </a:p>
          <a:p>
            <a:pPr lvl="2"/>
            <a:r>
              <a:rPr lang="en-AU" dirty="0" smtClean="0"/>
              <a:t>A small number of IEEE 802 attendees will participate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IEEE 802 JTC1 SC will execute the PSDO process in </a:t>
            </a:r>
            <a:r>
              <a:rPr lang="en-AU" dirty="0" smtClean="0"/>
              <a:t>Warsaw </a:t>
            </a:r>
            <a:r>
              <a:rPr lang="en-AU" dirty="0" smtClean="0"/>
              <a:t>in </a:t>
            </a:r>
            <a:r>
              <a:rPr lang="en-AU" dirty="0" smtClean="0"/>
              <a:t>Mat </a:t>
            </a:r>
            <a:r>
              <a:rPr lang="en-AU" dirty="0" smtClean="0"/>
              <a:t>2018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 JTC1 SC plans for </a:t>
            </a:r>
            <a:r>
              <a:rPr lang="en-AU" dirty="0" smtClean="0"/>
              <a:t>Warsaw </a:t>
            </a:r>
            <a:r>
              <a:rPr lang="en-AU" dirty="0" smtClean="0"/>
              <a:t>in </a:t>
            </a:r>
            <a:r>
              <a:rPr lang="en-AU" dirty="0" smtClean="0"/>
              <a:t>May </a:t>
            </a:r>
            <a:r>
              <a:rPr lang="en-AU" dirty="0" smtClean="0"/>
              <a:t>2018</a:t>
            </a:r>
          </a:p>
          <a:p>
            <a:pPr lvl="1"/>
            <a:r>
              <a:rPr lang="en-AU" dirty="0" smtClean="0"/>
              <a:t>Execute PSDO process</a:t>
            </a:r>
          </a:p>
          <a:p>
            <a:pPr lvl="1"/>
            <a:r>
              <a:rPr lang="en-AU" dirty="0" smtClean="0"/>
              <a:t>Review SC6 </a:t>
            </a:r>
            <a:r>
              <a:rPr lang="en-AU" i="1" dirty="0" smtClean="0"/>
              <a:t>Security ad hoc </a:t>
            </a:r>
            <a:r>
              <a:rPr lang="en-AU" dirty="0" smtClean="0"/>
              <a:t>activities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</p:spPr>
        <p:txBody>
          <a:bodyPr/>
          <a:lstStyle/>
          <a:p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514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272</Words>
  <Application>Microsoft Office PowerPoint</Application>
  <PresentationFormat>On-screen Show (4:3)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 JTC1 Standing Committee Mar 2018 (Chicago) closing report</vt:lpstr>
      <vt:lpstr>IEEE 802 JTC1 SC focused on executing PSDO process &amp; reviewing progress of SC6 Security ad hoc</vt:lpstr>
      <vt:lpstr>The IEEE 802 JTC1 SC will execute the PSDO process in Warsaw in Mat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2018-03-07T19:07:00Z</dcterms:modified>
</cp:coreProperties>
</file>