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2" r:id="rId4"/>
    <p:sldId id="263" r:id="rId5"/>
    <p:sldId id="267" r:id="rId6"/>
    <p:sldId id="268" r:id="rId7"/>
    <p:sldId id="265" r:id="rId8"/>
    <p:sldId id="266" r:id="rId9"/>
    <p:sldId id="264" r:id="rId1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>
        <p:scale>
          <a:sx n="50" d="100"/>
          <a:sy n="50" d="100"/>
        </p:scale>
        <p:origin x="-748" y="-6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Yasuhiko Inoue, NTT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802.11-17/0561r0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/>
              <a:t>Some Use Cases for Broadcast Services over WLAN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2018-03-08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March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8765"/>
              </p:ext>
            </p:extLst>
          </p:nvPr>
        </p:nvGraphicFramePr>
        <p:xfrm>
          <a:off x="995363" y="2417763"/>
          <a:ext cx="10266362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4" imgW="10451458" imgH="2986569" progId="Word.Document.8">
                  <p:embed/>
                </p:oleObj>
              </mc:Choice>
              <mc:Fallback>
                <p:oleObj name="Document" r:id="rId4" imgW="10451458" imgH="298656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417763"/>
                        <a:ext cx="10266362" cy="2932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submission discusses some use cases of broadcast services over WLAN.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2018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Broadcast Service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21278" y="1700809"/>
            <a:ext cx="10947330" cy="4393606"/>
          </a:xfrm>
          <a:ln/>
        </p:spPr>
        <p:txBody>
          <a:bodyPr/>
          <a:lstStyle/>
          <a:p>
            <a:pPr marL="0" indent="0"/>
            <a:r>
              <a:rPr lang="en-GB" sz="2800" dirty="0" smtClean="0"/>
              <a:t>Broadcast: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One of the best ways to utilize characteristics of wireless media!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Efficiently provide information to many people simultaneously!</a:t>
            </a:r>
          </a:p>
          <a:p>
            <a:pPr marL="0" indent="0"/>
            <a:endParaRPr lang="en-GB" sz="2800" dirty="0" smtClean="0"/>
          </a:p>
          <a:p>
            <a:pPr marL="0" indent="0"/>
            <a:r>
              <a:rPr lang="en-GB" sz="2800" dirty="0" smtClean="0"/>
              <a:t>However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Currently, broadcast function of WLAN is mainly used for distributing management information such as Beacon and Probe Request/Response.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2018</a:t>
            </a:r>
            <a:endParaRPr lang="en-GB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5400" y="5445224"/>
            <a:ext cx="1077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Why don’t we use this nice feature to distribute general information?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utilize broadcast function over WLAN?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72817"/>
            <a:ext cx="10361084" cy="4321598"/>
          </a:xfrm>
        </p:spPr>
        <p:txBody>
          <a:bodyPr/>
          <a:lstStyle/>
          <a:p>
            <a:pPr marL="0" indent="0"/>
            <a:r>
              <a:rPr lang="en-GB" dirty="0" smtClean="0"/>
              <a:t>Possible broadcast services: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Distribution of local/area specific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Floor information of a shopping mall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Menu in a restaurant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Flight information at an airport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Traffic information for vehicles</a:t>
            </a:r>
          </a:p>
          <a:p>
            <a:pPr marL="457200" lvl="1" indent="0"/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Emergency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Weather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Earthquake, </a:t>
            </a:r>
            <a:r>
              <a:rPr lang="en-GB" dirty="0" err="1" smtClean="0"/>
              <a:t>etc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2018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98983"/>
          </a:xfrm>
        </p:spPr>
        <p:txBody>
          <a:bodyPr/>
          <a:lstStyle/>
          <a:p>
            <a:r>
              <a:rPr kumimoji="1" lang="en-US" altLang="ja-JP" dirty="0" smtClean="0"/>
              <a:t>Examples of use cases – Local/Area specific information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2018</a:t>
            </a:r>
            <a:endParaRPr lang="en-GB" dirty="0"/>
          </a:p>
        </p:txBody>
      </p:sp>
      <p:pic>
        <p:nvPicPr>
          <p:cNvPr id="4098" name="Picture 2" descr="C:\Users\inoue\AppData\Local\Microsoft\Windows\Temporary Internet Files\Content.IE5\RCVXZ6R8\lgi01a2015011104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98" y="3063444"/>
            <a:ext cx="758842" cy="151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noue\AppData\Local\Microsoft\Windows\Temporary Internet Files\Content.IE5\K45G8K8J\Westfield_Shopping_Centre,_Stratford,_London._(6974444470)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618617"/>
            <a:ext cx="4207543" cy="22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inoue\AppData\Local\Microsoft\Windows\Temporary Internet Files\Content.IE5\RCVXZ6R8\img_20090224T21432522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628799"/>
            <a:ext cx="4231059" cy="22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inoue\AppData\Local\Microsoft\Windows\Temporary Internet Files\Content.IE5\UBT6UV7H\Menu_card_from_the_Mount_Austin_Hotel,_Hong_Kong_Wellcome_L004104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24" y="1721520"/>
            <a:ext cx="2292570" cy="16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inoue\AppData\Local\Microsoft\Windows\Temporary Internet Files\Content.IE5\K45G8K8J\300px-Kaichu-Doro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1" y="4040771"/>
            <a:ext cx="4214339" cy="226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inoue\AppData\Local\Microsoft\Windows\Temporary Internet Files\Content.IE5\3E5XZ10T\Trafficjamdelhi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4203086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inoue\AppData\Local\Microsoft\Windows\Temporary Internet Files\Content.IE5\K45G8K8J\成都双流空港新ターミナル内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256" y="4050953"/>
            <a:ext cx="4231059" cy="225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C:\Users\inoue\AppData\Local\Microsoft\Windows\Temporary Internet Files\Content.IE5\K45G8K8J\320px-DepartureBoard_Centrair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34" y="4217913"/>
            <a:ext cx="2212478" cy="165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inoue\AppData\Local\Microsoft\Windows\Temporary Internet Files\Content.IE5\PWY5XJOC\201311futabanosato1-4s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57" y="1700808"/>
            <a:ext cx="1499631" cy="22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120974" y="4197725"/>
            <a:ext cx="2123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Traffic Information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44072" y="4221088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Flight Information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47728" y="1700808"/>
            <a:ext cx="137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smtClean="0"/>
              <a:t>Floor Guide</a:t>
            </a:r>
          </a:p>
        </p:txBody>
      </p:sp>
    </p:spTree>
    <p:extLst>
      <p:ext uri="{BB962C8B-B14F-4D97-AF65-F5344CB8AC3E}">
        <p14:creationId xmlns:p14="http://schemas.microsoft.com/office/powerpoint/2010/main" val="12130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98983"/>
          </a:xfrm>
        </p:spPr>
        <p:txBody>
          <a:bodyPr/>
          <a:lstStyle/>
          <a:p>
            <a:r>
              <a:rPr kumimoji="1" lang="en-US" altLang="ja-JP" dirty="0" smtClean="0"/>
              <a:t>Examples of use cases – Emergency Information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2018</a:t>
            </a:r>
            <a:endParaRPr lang="en-GB" dirty="0"/>
          </a:p>
        </p:txBody>
      </p:sp>
      <p:pic>
        <p:nvPicPr>
          <p:cNvPr id="5122" name="Picture 2" descr="C:\Users\inoue\AppData\Local\Microsoft\Windows\Temporary Internet Files\Content.IE5\UBT6UV7H\Coriolis_effect_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655811"/>
            <a:ext cx="2664296" cy="22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noue\AppData\Local\Microsoft\Windows\Temporary Internet Files\Content.IE5\MNEIC822\220px-Kathleen_rout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28" y="3965898"/>
            <a:ext cx="1788988" cy="238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inoue\AppData\Local\Microsoft\Windows\Temporary Internet Files\Content.IE5\PWY5XJOC\tsunami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76" y="4161234"/>
            <a:ext cx="2975970" cy="214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inoue\AppData\Local\Microsoft\Windows\Temporary Internet Files\Content.IE5\MSGKNVGK\gf01a2013063019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17" y="1700808"/>
            <a:ext cx="3295558" cy="185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inoue\AppData\Local\Microsoft\Windows\Temporary Internet Files\Content.IE5\PWY5XJOC\lgf01a2014120307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18" y="4170756"/>
            <a:ext cx="3295556" cy="18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noue\AppData\Local\Microsoft\Windows\Temporary Internet Files\Content.IE5\RCVXZ6R8\2830618008_c88522451a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76" y="1609341"/>
            <a:ext cx="2975970" cy="236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7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Thoughts on Broadcast Services over WLAN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0" y="1772817"/>
            <a:ext cx="11091346" cy="4321598"/>
          </a:xfrm>
        </p:spPr>
        <p:txBody>
          <a:bodyPr/>
          <a:lstStyle/>
          <a:p>
            <a:pPr marL="0" indent="0"/>
            <a:r>
              <a:rPr lang="en-US" altLang="ja-JP" dirty="0" smtClean="0"/>
              <a:t>Some </a:t>
            </a:r>
            <a:r>
              <a:rPr lang="en-US" altLang="ja-JP" dirty="0"/>
              <a:t>d</a:t>
            </a:r>
            <a:r>
              <a:rPr kumimoji="1" lang="en-US" altLang="ja-JP" dirty="0" smtClean="0"/>
              <a:t>iscussion items: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It will be good if information can be provided not only to the associated STAs but also to the unassociated STAs.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For the </a:t>
            </a:r>
            <a:r>
              <a:rPr lang="en-US" altLang="ja-JP" dirty="0" smtClean="0"/>
              <a:t>STAs, it is indispensable to have means to confirm the validity of the information source.</a:t>
            </a:r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Management of the bandwidth used for broadcast services will be necessary.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13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9270" y="1772816"/>
            <a:ext cx="11091346" cy="4320480"/>
          </a:xfrm>
        </p:spPr>
        <p:txBody>
          <a:bodyPr/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There will be many use cases of the broadcast services over WLAN which will be useful to derive the technical requirements.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altLang="ja-JP" dirty="0" smtClean="0"/>
              <a:t>Open issues:</a:t>
            </a:r>
          </a:p>
          <a:p>
            <a:pPr marL="762000" lvl="1" indent="-3619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Security</a:t>
            </a:r>
          </a:p>
          <a:p>
            <a:pPr marL="762000" lvl="1" indent="-361950">
              <a:buFont typeface="Arial" panose="020B0604020202020204" pitchFamily="34" charset="0"/>
              <a:buChar char="•"/>
            </a:pPr>
            <a:r>
              <a:rPr lang="en-US" altLang="ja-JP" dirty="0" smtClean="0"/>
              <a:t>Reliability</a:t>
            </a:r>
          </a:p>
          <a:p>
            <a:pPr marL="762000" lvl="1" indent="-3619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Power consumption, etc.</a:t>
            </a:r>
          </a:p>
          <a:p>
            <a:pPr marL="0" indent="0"/>
            <a:endParaRPr kumimoji="1" lang="en-US" altLang="ja-JP" dirty="0" smtClean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Let’s continue discussions of use cases, requirements to have better image </a:t>
            </a:r>
            <a:r>
              <a:rPr lang="en-US" altLang="ja-JP" dirty="0" smtClean="0"/>
              <a:t>of the broadcast services over WLAN </a:t>
            </a:r>
            <a:r>
              <a:rPr kumimoji="1" lang="en-US" altLang="ja-JP" dirty="0" smtClean="0"/>
              <a:t>in the study group.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en-US" altLang="ja-JP" dirty="0" smtClean="0"/>
              <a:t>Let’s demonstrate this feature in Tokyo Olympics/Paralympics games in 2020!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21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[1] Hitoshi Morioka, “</a:t>
            </a:r>
            <a:r>
              <a:rPr lang="en-GB" altLang="ja-JP" dirty="0"/>
              <a:t>Broadcast Service on </a:t>
            </a:r>
            <a:r>
              <a:rPr lang="en-GB" altLang="ja-JP" dirty="0" smtClean="0"/>
              <a:t>WLAN,” </a:t>
            </a:r>
            <a:r>
              <a:rPr lang="en-GB" altLang="ja-JP" dirty="0"/>
              <a:t>11-17-1736-04-0wng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Yasuhiko Inoue, NTT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2018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667</TotalTime>
  <Words>429</Words>
  <Application>Microsoft Office PowerPoint</Application>
  <PresentationFormat>ユーザー設定</PresentationFormat>
  <Paragraphs>94</Paragraphs>
  <Slides>9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802-11-Submission-16-9</vt:lpstr>
      <vt:lpstr>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Use Cases for Broadcast over WLAN</dc:title>
  <dc:creator>inoue</dc:creator>
  <cp:lastModifiedBy>inoue</cp:lastModifiedBy>
  <cp:revision>14</cp:revision>
  <cp:lastPrinted>1601-01-01T00:00:00Z</cp:lastPrinted>
  <dcterms:created xsi:type="dcterms:W3CDTF">2018-03-07T13:37:12Z</dcterms:created>
  <dcterms:modified xsi:type="dcterms:W3CDTF">2018-03-08T16:40:11Z</dcterms:modified>
</cp:coreProperties>
</file>