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9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988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802.11-18/0539r6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smtClean="0"/>
              <a:t>HE-LTF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dirty="0" smtClean="0"/>
              <a:t>Using </a:t>
            </a:r>
            <a:r>
              <a:rPr lang="en-US"/>
              <a:t>same </a:t>
            </a:r>
            <a:r>
              <a:rPr lang="en-US" smtClean="0"/>
              <a:t>HE-LTF </a:t>
            </a:r>
            <a:r>
              <a:rPr lang="en-US" dirty="0" smtClean="0"/>
              <a:t>sequence for </a:t>
            </a:r>
            <a:r>
              <a:rPr lang="en-US" dirty="0"/>
              <a:t>upper and lower 80MHz </a:t>
            </a:r>
            <a:r>
              <a:rPr lang="en-US" dirty="0" smtClean="0"/>
              <a:t>segments </a:t>
            </a:r>
            <a:endParaRPr lang="en-US" dirty="0"/>
          </a:p>
          <a:p>
            <a:pPr lvl="1" algn="just"/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1" algn="just"/>
            <a:r>
              <a:rPr lang="en-US" dirty="0" smtClean="0"/>
              <a:t>Same security protection level as single 80MHz band </a:t>
            </a:r>
          </a:p>
          <a:p>
            <a:pPr lvl="1" algn="just"/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the other 80MHz segment 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measurements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for 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secured ranging on 80+80 and 160MHz bandwidths, do you 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208464</TotalTime>
  <Words>620</Words>
  <Application>Microsoft Office PowerPoint</Application>
  <PresentationFormat>On-screen Show (4:3)</PresentationFormat>
  <Paragraphs>122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2101</cp:revision>
  <cp:lastPrinted>2017-04-25T02:33:57Z</cp:lastPrinted>
  <dcterms:created xsi:type="dcterms:W3CDTF">2009-11-13T19:11:16Z</dcterms:created>
  <dcterms:modified xsi:type="dcterms:W3CDTF">2018-11-15T09:20:49Z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c37f6ef5-d4cd-459d-91da-8e69cd0877d2</vt:lpwstr>
  </property>
  <property fmtid="{D5CDD505-2E9C-101B-9397-08002B2CF9AE}" pid="4" name="CTP_BU">
    <vt:lpwstr>NA</vt:lpwstr>
  </property>
  <property fmtid="{D5CDD505-2E9C-101B-9397-08002B2CF9AE}" pid="5" name="CTP_TimeStamp">
    <vt:lpwstr>2018-11-15 09:20:49Z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