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802.11-18/0539r4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Document" r:id="rId5" imgW="10544797" imgH="4360443" progId="Word.Document.8">
                  <p:embed/>
                </p:oleObj>
              </mc:Choice>
              <mc:Fallback>
                <p:oleObj name="Document" r:id="rId5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smtClean="0"/>
              <a:t>HE-LTF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dirty="0" smtClean="0"/>
              <a:t>Using </a:t>
            </a:r>
            <a:r>
              <a:rPr lang="en-US"/>
              <a:t>same </a:t>
            </a:r>
            <a:r>
              <a:rPr lang="en-US" smtClean="0"/>
              <a:t>HE-LTF </a:t>
            </a:r>
            <a:r>
              <a:rPr lang="en-US" dirty="0" smtClean="0"/>
              <a:t>sequence for </a:t>
            </a:r>
            <a:r>
              <a:rPr lang="en-US" dirty="0"/>
              <a:t>upper and lower 80MHz </a:t>
            </a:r>
            <a:r>
              <a:rPr lang="en-US" dirty="0" smtClean="0"/>
              <a:t>segments </a:t>
            </a:r>
            <a:endParaRPr lang="en-US" dirty="0"/>
          </a:p>
          <a:p>
            <a:pPr lvl="1" algn="just"/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1" algn="just"/>
            <a:r>
              <a:rPr lang="en-US" dirty="0" smtClean="0"/>
              <a:t>Same security protection level as single 80MHz band </a:t>
            </a:r>
          </a:p>
          <a:p>
            <a:pPr lvl="1" algn="just"/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208462</TotalTime>
  <Words>620</Words>
  <Application>Microsoft Office PowerPoint</Application>
  <PresentationFormat>On-screen Show (4:3)</PresentationFormat>
  <Paragraphs>122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2099</cp:revision>
  <cp:lastPrinted>2017-04-25T02:33:57Z</cp:lastPrinted>
  <dcterms:created xsi:type="dcterms:W3CDTF">2009-11-13T19:11:16Z</dcterms:created>
  <dcterms:modified xsi:type="dcterms:W3CDTF">2018-11-15T03:51:14Z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7c877e97-8202-43ac-9fae-c50d75f63fbb</vt:lpwstr>
  </property>
  <property fmtid="{D5CDD505-2E9C-101B-9397-08002B2CF9AE}" pid="4" name="CTP_BU">
    <vt:lpwstr>NA</vt:lpwstr>
  </property>
  <property fmtid="{D5CDD505-2E9C-101B-9397-08002B2CF9AE}" pid="5" name="CTP_TimeStamp">
    <vt:lpwstr>2018-11-15 03:51:14Z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