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2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802.11-18/0515r2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FCS size for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82DA-F281-47FE-94C0-AD087077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40877-73C4-4E60-B0F9-86E10590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field size of all WUR frames is 16 bits.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Moved: Alfred			Second: Leif 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Result: Passes with unanimous consent</a:t>
            </a:r>
          </a:p>
          <a:p>
            <a:pPr marL="457200" lvl="1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087B3-4904-4B6C-8C7A-009ADA888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A3286-12BF-4354-AA0C-8207AD9C5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3140AF-1B28-449D-9193-CBD74EB92C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633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0AC60-50EF-4B34-968C-9DC43A45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198BD-13BF-45C3-A07F-0BFBD354E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Move to amend the following text in the </a:t>
            </a:r>
            <a:r>
              <a:rPr lang="en-US" sz="2000" dirty="0" err="1"/>
              <a:t>TGba</a:t>
            </a:r>
            <a:r>
              <a:rPr lang="en-US" sz="2000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CRC of </a:t>
            </a:r>
            <a:r>
              <a:rPr lang="en-US" sz="1800" u="sng" dirty="0"/>
              <a:t>all </a:t>
            </a:r>
            <a:r>
              <a:rPr lang="en-US" sz="1800" dirty="0"/>
              <a:t>WUR frames shall use </a:t>
            </a:r>
            <a:r>
              <a:rPr lang="en-US" sz="1800" strike="sngStrike" dirty="0"/>
              <a:t>one of the following</a:t>
            </a:r>
            <a:r>
              <a:rPr lang="en-US" sz="1800" u="sng" dirty="0"/>
              <a:t> the </a:t>
            </a:r>
            <a:r>
              <a:rPr lang="en-US" sz="1800" u="sng" dirty="0">
                <a:solidFill>
                  <a:srgbClr val="FF0000"/>
                </a:solidFill>
              </a:rPr>
              <a:t>16</a:t>
            </a:r>
            <a:r>
              <a:rPr lang="en-US" sz="1800" u="sng" dirty="0"/>
              <a:t>-bit</a:t>
            </a:r>
            <a:r>
              <a:rPr lang="en-US" sz="1800" dirty="0"/>
              <a:t> CRC engine</a:t>
            </a:r>
            <a:r>
              <a:rPr lang="en-US" sz="1800" strike="sngStrike" dirty="0"/>
              <a:t>s</a:t>
            </a:r>
            <a:r>
              <a:rPr lang="en-US" sz="1800" dirty="0"/>
              <a:t> from IEEE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strike="sngStrike" dirty="0"/>
              <a:t>32-bit CRC, 16-bit CRC, 8-bit CRC</a:t>
            </a:r>
          </a:p>
          <a:p>
            <a:pPr marL="914400" lvl="2" indent="0"/>
            <a:endParaRPr lang="en-US" sz="1800" dirty="0"/>
          </a:p>
          <a:p>
            <a:pPr marL="457200" lvl="1" indent="0"/>
            <a:r>
              <a:rPr lang="en-US" sz="1600" dirty="0"/>
              <a:t>Moved: Alfred			Second: Leif</a:t>
            </a:r>
          </a:p>
          <a:p>
            <a:pPr marL="457200" lvl="1" indent="0"/>
            <a:endParaRPr lang="en-US" sz="1600" dirty="0"/>
          </a:p>
          <a:p>
            <a:pPr marL="457200" lvl="1" indent="0"/>
            <a:r>
              <a:rPr lang="en-US" sz="1600" dirty="0"/>
              <a:t>Results: Passes with unanimous consent</a:t>
            </a:r>
          </a:p>
          <a:p>
            <a:pPr marL="914400" lvl="2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8708E-52BF-47C5-9E87-CD86E7B6EB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92C1E-DC48-446A-8767-362CC09D3F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EFB5B-CB90-4696-8717-AA0B452A74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923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C167-137A-4113-A686-884EED02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82DD-26FE-479B-B071-CAF9347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11-17/575r9 specification framework (P.K. Huang, et. al.)</a:t>
            </a:r>
          </a:p>
          <a:p>
            <a:r>
              <a:rPr lang="en-US" sz="1600" dirty="0"/>
              <a:t>[2] 11/18/0094r1 Fixing TBDs in WUR frame (A. Asterjadhi, et. al.)</a:t>
            </a:r>
          </a:p>
          <a:p>
            <a:r>
              <a:rPr lang="en-US" sz="1600" dirty="0"/>
              <a:t>[2] 11-17/1004r4 Considerations on WUR frame format (A. Asterjadhi, et. al.)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04C88-151A-4343-8E3E-FBE7CDABF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1788-9C52-4494-86F9-16359FA23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6691C7-1758-4166-AEE5-CE75DD3D1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60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5321DD-F636-419A-9012-6B00533D5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WUR frame  has an FCS which carries the CRC of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the FCS is TBD [1]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During the last F2F we made some progress in one aspect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CRC of WUR frames shall use one of the following CRC engines from IEEE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32-bit CRC, 16-bit CRC, 8-bit CRC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[2] there were additional discussions on the FCS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Pointing out the different options we have and certain benefits/drawbacks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continue those discussions and propose to conclude the FCS topic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Determine the FCS size and consequently all other aspects of the design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Which CRC engine to use from the three possibilities,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65804-3A78-4A0B-8E60-82C0D28C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8C38D-A7B3-4B86-8F4C-CA6FFCA7C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6858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FCS field length has been and continues to be debated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Several options are candidates (8, 16, 24 bits)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Longer FCS provides better protection but higher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Shorter FCS provides lesser protection but lower overhead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trade-off between the two properties need to be found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Ensuring acceptable protection and low overhead for WUR frames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make a decision we might need to consider that we have: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Constant length (CL) WUR frames (only 4 bytes)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Variable length (VL) WUR frames (up to 12 or 20 bytes (TBD))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And that the FCS could carry the MIC as well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50396-BCE8-41B0-B406-536D171927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B4ED7-B0A4-450C-8BCF-6218ACCFB0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A6D618-E370-4D37-B585-295A50CF7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F3A59FB-C4D1-4F10-B786-B83BF45CD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282539"/>
              </p:ext>
            </p:extLst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BA2C789-70B8-4759-829D-78B7F44C09D7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A070DF5-088A-45D6-BD3F-040231FDBDC0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37CB70E-7072-487B-A48A-B56795A58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679885"/>
              </p:ext>
            </p:extLst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B3FFA1-C4EB-4AC0-9E9F-B86D37E2C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036291"/>
              </p:ext>
            </p:extLst>
          </p:nvPr>
        </p:nvGraphicFramePr>
        <p:xfrm>
          <a:off x="5105400" y="2034402"/>
          <a:ext cx="847725" cy="662461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9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88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60928-AA19-46F8-AA7E-188E659D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C78B-E95E-475E-86CD-05F7F6610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Overhead (FCS length/MPDU length)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The lower the overhead the better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Overhead of &gt; </a:t>
            </a:r>
            <a:r>
              <a:rPr lang="en-US" sz="1100" dirty="0">
                <a:solidFill>
                  <a:srgbClr val="00B0F0"/>
                </a:solidFill>
              </a:rPr>
              <a:t>25% </a:t>
            </a:r>
            <a:r>
              <a:rPr lang="en-US" sz="1100" dirty="0"/>
              <a:t>is not desirable, but if false positives and collisions are important then </a:t>
            </a:r>
            <a:r>
              <a:rPr lang="en-US" sz="1100" dirty="0">
                <a:solidFill>
                  <a:srgbClr val="00B050"/>
                </a:solidFill>
              </a:rPr>
              <a:t>33%</a:t>
            </a:r>
            <a:r>
              <a:rPr lang="en-US" sz="1100" dirty="0"/>
              <a:t> could be acceptable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False positive rate (worst case)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The lower the false positive rate the better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The actual false positive rate will be lower* since Address field has to check for frame to be addressed to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Collision probability expected to be minimal* because there 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At least 12b of Address field present in every WUR frame (each STA expected to have unique identifier within the BSS)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Embedded BSSID information in the FCS of post-association WUR frames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900" dirty="0"/>
              <a:t>WUR frames generated by OBSS APs will very likely appear as corrupted at the WUR STA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WUR frames transmission at scheduled times that can reduce overlap with OBSS activities</a:t>
            </a:r>
          </a:p>
          <a:p>
            <a:pPr marL="57150" indent="0"/>
            <a:r>
              <a:rPr lang="en-US" sz="1200" dirty="0"/>
              <a:t>*Considerations assume random properties of identifiers in Address field and Embedded BSSID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671BA-65EB-4B89-8434-3A0C81ADB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5D99-2E8B-45AF-A6C9-5176DA03DA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B2B49D-59D4-47E3-945B-D0738D819A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DC83DDDE-3890-488E-A992-AEE8F7A4C3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718409"/>
              </p:ext>
            </p:extLst>
          </p:nvPr>
        </p:nvGraphicFramePr>
        <p:xfrm>
          <a:off x="1156334" y="2025429"/>
          <a:ext cx="6829743" cy="1241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Overhead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/>
                        <a:t>CL WUR frame (4B)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50"/>
                          </a:solidFill>
                        </a:rPr>
                        <a:t>~33%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/>
                        <a:t>Min VL WUR frame (6B)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22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/>
                        <a:t>Max VL WUR frame(20B)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10419"/>
                  </a:ext>
                </a:extLst>
              </a:tr>
              <a:tr h="266578">
                <a:tc gridSpan="4">
                  <a:txBody>
                    <a:bodyPr/>
                    <a:lstStyle/>
                    <a:p>
                      <a:r>
                        <a:rPr lang="en-US" sz="1000" dirty="0"/>
                        <a:t>NOTE-Every octet costs ~0.13ms of airtime@62.5kbps, and ~0.03ms of airtime@250kbps.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70392"/>
                  </a:ext>
                </a:extLst>
              </a:tr>
            </a:tbl>
          </a:graphicData>
        </a:graphic>
      </p:graphicFrame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555AB48A-1D0D-44A9-99CD-59B3EA1208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292766"/>
              </p:ext>
            </p:extLst>
          </p:nvPr>
        </p:nvGraphicFramePr>
        <p:xfrm>
          <a:off x="1156334" y="3962400"/>
          <a:ext cx="6829743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FPR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196680">
                <a:tc>
                  <a:txBody>
                    <a:bodyPr/>
                    <a:lstStyle/>
                    <a:p>
                      <a:r>
                        <a:rPr lang="en-US" sz="1000" b="1" dirty="0"/>
                        <a:t>1/2</a:t>
                      </a:r>
                      <a:r>
                        <a:rPr lang="en-US" sz="1000" b="1" baseline="30000" dirty="0"/>
                        <a:t>n </a:t>
                      </a:r>
                      <a:r>
                        <a:rPr lang="en-US" sz="1000" b="1" baseline="-25000" dirty="0"/>
                        <a:t>,</a:t>
                      </a:r>
                      <a:r>
                        <a:rPr lang="en-US" sz="1000" b="1" dirty="0"/>
                        <a:t> </a:t>
                      </a:r>
                      <a:r>
                        <a:rPr lang="en-US" sz="1000" b="0" dirty="0"/>
                        <a:t>where n is the FCS size</a:t>
                      </a:r>
                      <a:endParaRPr lang="en-US" sz="1000" b="0" baseline="30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~4*10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~1.5*10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~6*10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144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E077-367A-4DA9-AE27-BFA8B926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EEA10-A035-4153-A491-8D29E7323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Since the impact of the FCS length may vary for different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We might want to consider an FCS that is: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Shorter for the CL WUR frames (4 Bytes)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Longer for the VL WUR frames (12 or 20 Bytes)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example we could use a 16-bit CRC polynomial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8 bit CRC included in the FCS (e.g., 8 MSBs of the 16-bit CRC)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Common for all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Additional 8 bit CRC included in the Frame Body of VL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Suppressed in transmission for CL WUR frames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These considerations are only noteworthy if the group does not converge on a unified FCS design for all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I.e., all WUR frames contain a TBD-bit FCS field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Where TBD could be for example 8, 16, 24, …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Based on the previous discussions the recommendation 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Have a unified FCS design with FCS field length of 16-bits and 16-bit CRC engine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950DA-7B16-4DAE-AEB2-15CFAE2752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2254A-8192-4F89-A7D2-AF08DCDA24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3FE626-F9A4-4707-9697-D0CCA89D6F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81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7B1A6-FF6A-458A-9268-C8E910D6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8C07-4268-4D14-AC1E-525D9ECAD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add the following to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field of all WUR frames has the same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642CF-27E4-40AB-B329-DBFF3DE19D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590-1D7D-4E1C-80FF-A18C3E485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1D54CB-1AB6-4691-9BFA-9BBE31A203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3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82DA-F281-47FE-94C0-AD087077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40877-73C4-4E60-B0F9-86E10590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support for the FCS field length?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8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16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087B3-4904-4B6C-8C7A-009ADA888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A3286-12BF-4354-AA0C-8207AD9C5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3140AF-1B28-449D-9193-CBD74EB92C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41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0AC60-50EF-4B34-968C-9DC43A45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198BD-13BF-45C3-A07F-0BFBD354E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to amend the following text in the </a:t>
            </a:r>
            <a:r>
              <a:rPr lang="en-US" sz="2000" dirty="0" err="1"/>
              <a:t>TGba</a:t>
            </a:r>
            <a:r>
              <a:rPr lang="en-US" sz="2000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CRC of WUR frames shall use </a:t>
            </a:r>
            <a:r>
              <a:rPr lang="en-US" sz="1800" strike="sngStrike" dirty="0"/>
              <a:t>one of the following</a:t>
            </a:r>
            <a:r>
              <a:rPr lang="en-US" sz="1800" u="sng" dirty="0"/>
              <a:t> the </a:t>
            </a:r>
            <a:r>
              <a:rPr lang="en-US" sz="1800" u="sng" dirty="0">
                <a:solidFill>
                  <a:srgbClr val="FF0000"/>
                </a:solidFill>
              </a:rPr>
              <a:t>16</a:t>
            </a:r>
            <a:r>
              <a:rPr lang="en-US" sz="1800" u="sng" dirty="0"/>
              <a:t>-bit</a:t>
            </a:r>
            <a:r>
              <a:rPr lang="en-US" sz="1800" dirty="0"/>
              <a:t> CRC engine</a:t>
            </a:r>
            <a:r>
              <a:rPr lang="en-US" sz="1800" strike="sngStrike" dirty="0"/>
              <a:t>s</a:t>
            </a:r>
            <a:r>
              <a:rPr lang="en-US" sz="1800" dirty="0"/>
              <a:t> from IEEE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strike="sngStrike" dirty="0"/>
              <a:t>32-bit CRC, 16-bit CRC, 8-bit CRC</a:t>
            </a:r>
          </a:p>
          <a:p>
            <a:pPr marL="914400" lvl="2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8708E-52BF-47C5-9E87-CD86E7B6EB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92C1E-DC48-446A-8767-362CC09D3F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EFB5B-CB90-4696-8717-AA0B452A74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794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7B1A6-FF6A-458A-9268-C8E910D6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8C07-4268-4D14-AC1E-525D9ECAD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add the following to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field of all WUR frames has the same size.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Moved: Alfred			Second: Leif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Result: Passes with unanimous consent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642CF-27E4-40AB-B329-DBFF3DE19D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590-1D7D-4E1C-80FF-A18C3E485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1D54CB-1AB6-4691-9BFA-9BBE31A203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767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22130</TotalTime>
  <Words>1038</Words>
  <Application>Microsoft Office PowerPoint</Application>
  <PresentationFormat>On-screen Show (4:3)</PresentationFormat>
  <Paragraphs>181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Times New Roman</vt:lpstr>
      <vt:lpstr>Office Theme</vt:lpstr>
      <vt:lpstr>FCS size for WUR frames</vt:lpstr>
      <vt:lpstr>Introduction</vt:lpstr>
      <vt:lpstr>General considerations</vt:lpstr>
      <vt:lpstr>Some numbers</vt:lpstr>
      <vt:lpstr>Additional considerations</vt:lpstr>
      <vt:lpstr>Straw Poll 1</vt:lpstr>
      <vt:lpstr>Straw Poll 2</vt:lpstr>
      <vt:lpstr>Straw Poll 3</vt:lpstr>
      <vt:lpstr>Motion 1</vt:lpstr>
      <vt:lpstr>Motion 2</vt:lpstr>
      <vt:lpstr>Motion 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1738</cp:revision>
  <cp:lastPrinted>1601-01-01T00:00:00Z</cp:lastPrinted>
  <dcterms:created xsi:type="dcterms:W3CDTF">2017-01-24T18:47:07Z</dcterms:created>
  <dcterms:modified xsi:type="dcterms:W3CDTF">2018-03-08T18:21:16Z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