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769" r:id="rId3"/>
    <p:sldId id="779" r:id="rId4"/>
    <p:sldId id="771" r:id="rId5"/>
    <p:sldId id="780" r:id="rId6"/>
    <p:sldId id="772" r:id="rId7"/>
    <p:sldId id="773" r:id="rId8"/>
    <p:sldId id="788" r:id="rId9"/>
    <p:sldId id="789" r:id="rId10"/>
    <p:sldId id="774" r:id="rId11"/>
    <p:sldId id="790" r:id="rId12"/>
    <p:sldId id="776" r:id="rId13"/>
    <p:sldId id="783" r:id="rId14"/>
    <p:sldId id="787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4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802.11-18/504r0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Evaluation of WUR sync sequence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2018-03-05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010443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We investigate the performance (i.e. PER and timing error rate) of sync sequences </a:t>
            </a:r>
          </a:p>
          <a:p>
            <a:pPr lvl="1"/>
            <a:r>
              <a:rPr lang="en-US" altLang="ko-KR" dirty="0" smtClean="0"/>
              <a:t>The PER performance at 10%</a:t>
            </a:r>
          </a:p>
          <a:p>
            <a:pPr lvl="2"/>
            <a:r>
              <a:rPr lang="en-US" altLang="ko-KR" dirty="0"/>
              <a:t>W</a:t>
            </a:r>
            <a:r>
              <a:rPr lang="en-US" altLang="ko-KR" dirty="0" smtClean="0"/>
              <a:t>e check that the performance at 10% PER is almost identical among the sequences </a:t>
            </a:r>
          </a:p>
          <a:p>
            <a:pPr lvl="2"/>
            <a:r>
              <a:rPr lang="en-US" altLang="ko-KR" dirty="0" smtClean="0"/>
              <a:t>The difference gap between sequences is within 0.3dB</a:t>
            </a:r>
          </a:p>
          <a:p>
            <a:pPr lvl="1"/>
            <a:r>
              <a:rPr lang="en-US" altLang="ko-KR" dirty="0"/>
              <a:t>The </a:t>
            </a:r>
            <a:r>
              <a:rPr lang="en-US" altLang="ko-KR" dirty="0" smtClean="0"/>
              <a:t>timing error rate at 1% </a:t>
            </a:r>
            <a:endParaRPr lang="en-US" altLang="ko-KR" dirty="0"/>
          </a:p>
          <a:p>
            <a:pPr lvl="2"/>
            <a:r>
              <a:rPr lang="en-US" altLang="ko-KR" dirty="0" smtClean="0"/>
              <a:t>Sequences that have good correlation property have good performance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As shown in results, because </a:t>
            </a:r>
            <a:r>
              <a:rPr lang="en-US" altLang="ko-KR" dirty="0"/>
              <a:t>PER </a:t>
            </a:r>
            <a:r>
              <a:rPr lang="en-US" altLang="ko-KR" dirty="0" smtClean="0"/>
              <a:t>performance </a:t>
            </a:r>
            <a:r>
              <a:rPr lang="en-US" altLang="ko-KR" dirty="0"/>
              <a:t>of sequences are </a:t>
            </a:r>
            <a:r>
              <a:rPr lang="en-US" altLang="ko-KR" dirty="0" smtClean="0"/>
              <a:t>very similar</a:t>
            </a:r>
            <a:r>
              <a:rPr lang="en-US" altLang="ko-KR" dirty="0"/>
              <a:t>, we </a:t>
            </a:r>
            <a:r>
              <a:rPr lang="en-US" altLang="ko-KR" dirty="0" smtClean="0"/>
              <a:t>may consider </a:t>
            </a:r>
            <a:r>
              <a:rPr lang="en-US" altLang="ko-KR" dirty="0"/>
              <a:t>timing </a:t>
            </a:r>
            <a:r>
              <a:rPr lang="en-US" altLang="ko-KR" dirty="0" smtClean="0"/>
              <a:t>error/correlation property </a:t>
            </a:r>
            <a:r>
              <a:rPr lang="en-US" altLang="ko-KR" dirty="0"/>
              <a:t>to determine the sync </a:t>
            </a:r>
            <a:r>
              <a:rPr lang="en-US" altLang="ko-KR" dirty="0" smtClean="0"/>
              <a:t>sequence, and other proper criteria if any</a:t>
            </a:r>
          </a:p>
          <a:p>
            <a:pPr lvl="1"/>
            <a:r>
              <a:rPr lang="en-US" altLang="ko-KR" dirty="0" smtClean="0"/>
              <a:t>We need further investigation because there are various sequences with a good auto-correlation property.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2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r>
              <a:rPr lang="en-US" altLang="ko-KR" sz="1200" b="0" dirty="0" smtClean="0">
                <a:cs typeface="Arial" panose="020B060402020202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526380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in SYNC field, </a:t>
            </a:r>
            <a:r>
              <a:rPr lang="en-US" altLang="ko-KR" dirty="0" smtClean="0"/>
              <a:t>the </a:t>
            </a:r>
            <a:r>
              <a:rPr lang="en-US" altLang="ko-KR" dirty="0"/>
              <a:t>32-bit sequence </a:t>
            </a:r>
            <a:r>
              <a:rPr lang="en-US" altLang="ko-KR" dirty="0" smtClean="0"/>
              <a:t>starts with repeated pattern of </a:t>
            </a:r>
            <a:r>
              <a:rPr lang="en-US" altLang="ko-KR" dirty="0"/>
              <a:t>one and zero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For example, 1 01 0 or 0 1 0 1 </a:t>
            </a:r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</a:t>
            </a:r>
            <a:endParaRPr lang="en-US" altLang="ko-KR" dirty="0"/>
          </a:p>
          <a:p>
            <a:pPr lvl="1"/>
            <a:r>
              <a:rPr lang="en-US" altLang="ko-KR" dirty="0"/>
              <a:t>N</a:t>
            </a:r>
          </a:p>
          <a:p>
            <a:pPr lvl="1"/>
            <a:r>
              <a:rPr lang="en-US" altLang="ko-KR" dirty="0"/>
              <a:t>abs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8076" y="6475413"/>
            <a:ext cx="5040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r>
              <a:rPr lang="en-US" altLang="ko-KR" sz="1200" b="0" dirty="0" smtClean="0"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09024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</a:t>
            </a:r>
            <a:r>
              <a:rPr lang="en-US" altLang="ko-KR" dirty="0"/>
              <a:t>IEEE 802.11-17/0096r3 WUR SYNC DESIGN</a:t>
            </a:r>
          </a:p>
          <a:p>
            <a:pPr marL="0" indent="0">
              <a:buNone/>
            </a:pPr>
            <a:r>
              <a:rPr lang="en-US" altLang="ko-KR" dirty="0" smtClean="0"/>
              <a:t>[2] </a:t>
            </a:r>
            <a:r>
              <a:rPr lang="en-US" altLang="ko-KR" dirty="0"/>
              <a:t>IEEE </a:t>
            </a:r>
            <a:r>
              <a:rPr lang="en-US" altLang="ko-KR" dirty="0" smtClean="0"/>
              <a:t>802.11-17/0123r0 Options for Sync Field Bit Sequence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[3] </a:t>
            </a:r>
            <a:r>
              <a:rPr lang="en-US" altLang="ko-KR" dirty="0"/>
              <a:t>IEEE </a:t>
            </a:r>
            <a:r>
              <a:rPr lang="en-US" altLang="ko-KR" dirty="0" smtClean="0"/>
              <a:t>802.11-17/0100r1 WUR Preamble Sequence Performance Evaluation 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[4] IEEE 802.11-17/0575r9 Specification Framework for </a:t>
            </a:r>
            <a:r>
              <a:rPr lang="en-US" altLang="ko-KR" dirty="0" err="1" smtClean="0"/>
              <a:t>TGba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2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r>
              <a:rPr lang="en-US" altLang="ko-KR" sz="1200" b="0" dirty="0" smtClean="0"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58312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76041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13</a:t>
            </a:r>
          </a:p>
        </p:txBody>
      </p:sp>
    </p:spTree>
    <p:extLst>
      <p:ext uri="{BB962C8B-B14F-4D97-AF65-F5344CB8AC3E}">
        <p14:creationId xmlns:p14="http://schemas.microsoft.com/office/powerpoint/2010/main" val="824888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-NLOS</a:t>
            </a:r>
          </a:p>
          <a:p>
            <a:pPr lvl="1"/>
            <a:r>
              <a:rPr lang="en-US" altLang="ko-KR" dirty="0" smtClean="0"/>
              <a:t>Long sequence case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25" y="2736849"/>
            <a:ext cx="4372516" cy="3282951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3280" y="2806698"/>
            <a:ext cx="4271026" cy="3206751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2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r>
              <a:rPr lang="en-US" altLang="ko-KR" sz="1200" b="0" dirty="0" smtClean="0">
                <a:cs typeface="Arial" panose="020B06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58587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In the last meeting, we discussed the many issues related to WUR sync field. And, followings were decided</a:t>
            </a:r>
          </a:p>
          <a:p>
            <a:pPr lvl="1"/>
            <a:r>
              <a:rPr lang="en-GB" altLang="ko-KR" dirty="0"/>
              <a:t>The duration of each bit in the SYNC field </a:t>
            </a:r>
            <a:r>
              <a:rPr lang="en-GB" altLang="ko-KR" dirty="0" smtClean="0"/>
              <a:t>is 2us</a:t>
            </a:r>
          </a:p>
          <a:p>
            <a:pPr lvl="1"/>
            <a:r>
              <a:rPr lang="en-US" altLang="ko-KR" dirty="0"/>
              <a:t>The contiguous OFF period of </a:t>
            </a:r>
            <a:r>
              <a:rPr lang="en-US" altLang="ko-KR" dirty="0" smtClean="0"/>
              <a:t>SYNC field is </a:t>
            </a:r>
            <a:r>
              <a:rPr lang="en-US" altLang="ko-KR" dirty="0"/>
              <a:t>no more than 8 </a:t>
            </a:r>
            <a:r>
              <a:rPr lang="en-US" altLang="ko-KR" dirty="0" smtClean="0"/>
              <a:t>us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Based on those guidelines, for deciding the specific 32-bit sequence, we evaluate the 32-bit sequence for WUR sync sequence with following criteria </a:t>
            </a:r>
          </a:p>
          <a:p>
            <a:pPr lvl="1"/>
            <a:r>
              <a:rPr lang="en-US" altLang="ko-KR" dirty="0" smtClean="0"/>
              <a:t>Correlation property</a:t>
            </a:r>
          </a:p>
          <a:p>
            <a:pPr lvl="1"/>
            <a:r>
              <a:rPr lang="en-US" altLang="ko-KR" dirty="0"/>
              <a:t>P</a:t>
            </a:r>
            <a:r>
              <a:rPr lang="en-US" altLang="ko-KR" dirty="0" smtClean="0"/>
              <a:t>erformance of PER and Timing error rate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93695" y="6475413"/>
            <a:ext cx="4328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2</a:t>
            </a:r>
          </a:p>
        </p:txBody>
      </p:sp>
    </p:spTree>
    <p:extLst>
      <p:ext uri="{BB962C8B-B14F-4D97-AF65-F5344CB8AC3E}">
        <p14:creationId xmlns:p14="http://schemas.microsoft.com/office/powerpoint/2010/main" val="400592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for sync 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Maximum OFF duration</a:t>
            </a:r>
          </a:p>
          <a:p>
            <a:pPr lvl="1"/>
            <a:r>
              <a:rPr lang="en-US" altLang="ko-KR" dirty="0" smtClean="0"/>
              <a:t>As described in [1], the short off duration can be a help to fast AGC gain convergence. so, to prevent the long OFF time in SYNC field, the consecutive zeros may be limited as at most three in sync sequence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Correlation property and timing error performance</a:t>
            </a:r>
          </a:p>
          <a:p>
            <a:pPr lvl="1"/>
            <a:r>
              <a:rPr lang="en-US" altLang="ko-KR" dirty="0" smtClean="0"/>
              <a:t>Because the auto-correlation metric is used to </a:t>
            </a:r>
            <a:r>
              <a:rPr lang="en-US" altLang="ko-KR" dirty="0"/>
              <a:t>identify the </a:t>
            </a:r>
            <a:r>
              <a:rPr lang="en-US" altLang="ko-KR" dirty="0" smtClean="0"/>
              <a:t>multiple data rates, it is required the high correlation property of sync sequence for exact detection of data rate and this </a:t>
            </a:r>
            <a:r>
              <a:rPr lang="en-US" altLang="ko-KR" dirty="0"/>
              <a:t>property </a:t>
            </a:r>
            <a:r>
              <a:rPr lang="en-US" altLang="ko-KR" dirty="0" smtClean="0"/>
              <a:t>also can ensure the timing error performance</a:t>
            </a:r>
          </a:p>
          <a:p>
            <a:pPr lvl="2"/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AC </a:t>
            </a:r>
            <a:r>
              <a:rPr lang="en-US" altLang="ko-KR" dirty="0" smtClean="0"/>
              <a:t>Metric </a:t>
            </a:r>
            <a:r>
              <a:rPr lang="en-US" altLang="ko-KR" dirty="0"/>
              <a:t>described in [2] may be considered for evaluation of the correlation </a:t>
            </a:r>
            <a:r>
              <a:rPr lang="en-US" altLang="ko-KR" dirty="0" smtClean="0"/>
              <a:t>property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Start of sequence </a:t>
            </a:r>
          </a:p>
          <a:p>
            <a:pPr lvl="1"/>
            <a:r>
              <a:rPr lang="en-US" altLang="ko-KR" dirty="0"/>
              <a:t>F</a:t>
            </a:r>
            <a:r>
              <a:rPr lang="en-US" altLang="ko-KR" dirty="0" smtClean="0"/>
              <a:t>or the detection of WUR signal, it is desirable that sequence does not begin with consecutive zero and sequence can start with some repetitive pattern for efficient AGC operation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93695" y="6475413"/>
            <a:ext cx="4328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3</a:t>
            </a:r>
          </a:p>
        </p:txBody>
      </p:sp>
    </p:spTree>
    <p:extLst>
      <p:ext uri="{BB962C8B-B14F-4D97-AF65-F5344CB8AC3E}">
        <p14:creationId xmlns:p14="http://schemas.microsoft.com/office/powerpoint/2010/main" val="37256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Options for Sync sequence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We consider the following sequences as a WUR sync sequence and evaluate the performance </a:t>
            </a:r>
          </a:p>
          <a:p>
            <a:pPr lvl="1"/>
            <a:r>
              <a:rPr lang="en-US" altLang="ko-KR" dirty="0" smtClean="0"/>
              <a:t>Sequence proposed in [2]</a:t>
            </a:r>
          </a:p>
          <a:p>
            <a:pPr lvl="2"/>
            <a:r>
              <a:rPr lang="en-US" altLang="ko-KR" dirty="0" smtClean="0"/>
              <a:t>S1</a:t>
            </a:r>
            <a:r>
              <a:rPr lang="en-US" altLang="ko-KR" dirty="0"/>
              <a:t>= [</a:t>
            </a:r>
            <a:r>
              <a:rPr lang="en-US" altLang="ko-KR" dirty="0" smtClean="0"/>
              <a:t>0 1 1 1 0 1 0 1 0 0 1 0 1 0 0 1 0 1 1 0 0 1 1 0 1 1 0 0 0 1 1 </a:t>
            </a:r>
            <a:r>
              <a:rPr lang="en-US" altLang="ko-KR" dirty="0"/>
              <a:t>0</a:t>
            </a:r>
            <a:r>
              <a:rPr lang="en-US" altLang="ko-KR" dirty="0" smtClean="0"/>
              <a:t>]</a:t>
            </a:r>
            <a:endParaRPr lang="en-US" altLang="ko-KR" dirty="0"/>
          </a:p>
          <a:p>
            <a:pPr lvl="1"/>
            <a:r>
              <a:rPr lang="en-US" altLang="ko-KR" dirty="0"/>
              <a:t>Sequence proposed </a:t>
            </a:r>
            <a:r>
              <a:rPr lang="en-US" altLang="ko-KR" dirty="0" smtClean="0"/>
              <a:t>in [1]</a:t>
            </a:r>
          </a:p>
          <a:p>
            <a:pPr lvl="2"/>
            <a:r>
              <a:rPr lang="en-US" altLang="ko-KR" dirty="0" smtClean="0"/>
              <a:t>S2 </a:t>
            </a:r>
            <a:r>
              <a:rPr lang="en-US" altLang="ko-KR" dirty="0"/>
              <a:t>= [1 0 1 0 1 0 1 0 0 1 0 1 1 0 0 1 1 0 0 1 1 0 0 1 0 1 1 0 0 1 0 1</a:t>
            </a:r>
            <a:r>
              <a:rPr lang="en-US" altLang="ko-KR" dirty="0" smtClean="0"/>
              <a:t>] </a:t>
            </a:r>
          </a:p>
          <a:p>
            <a:pPr lvl="1"/>
            <a:r>
              <a:rPr lang="en-US" altLang="ko-KR" dirty="0" smtClean="0"/>
              <a:t>Sequence </a:t>
            </a:r>
            <a:r>
              <a:rPr lang="en-US" altLang="ko-KR" dirty="0"/>
              <a:t>proposed </a:t>
            </a:r>
            <a:r>
              <a:rPr lang="en-US" altLang="ko-KR" dirty="0" smtClean="0"/>
              <a:t>in [3]</a:t>
            </a:r>
            <a:endParaRPr lang="en-US" altLang="ko-KR" dirty="0"/>
          </a:p>
          <a:p>
            <a:pPr lvl="2"/>
            <a:r>
              <a:rPr lang="en-US" altLang="ko-KR" dirty="0" smtClean="0"/>
              <a:t>S3 </a:t>
            </a:r>
            <a:r>
              <a:rPr lang="en-US" altLang="ko-KR" dirty="0"/>
              <a:t>= [1 0 1 0 0 1 0 0 1 0 1 1 1 0 1 1 0 0 0 1 0 1 1 1 0 0 1 1 1 0 0 0</a:t>
            </a:r>
            <a:r>
              <a:rPr lang="en-US" altLang="ko-KR" dirty="0" smtClean="0"/>
              <a:t>]</a:t>
            </a:r>
          </a:p>
          <a:p>
            <a:pPr lvl="1"/>
            <a:r>
              <a:rPr lang="en-US" altLang="ko-KR" dirty="0" smtClean="0"/>
              <a:t>Proposed sequence  </a:t>
            </a:r>
          </a:p>
          <a:p>
            <a:pPr lvl="2"/>
            <a:r>
              <a:rPr lang="en-US" altLang="ko-KR" dirty="0" smtClean="0"/>
              <a:t>S4 = [</a:t>
            </a:r>
            <a:r>
              <a:rPr lang="en-US" altLang="ko-KR" dirty="0"/>
              <a:t>1</a:t>
            </a:r>
            <a:r>
              <a:rPr lang="ko-KR" altLang="en-US"/>
              <a:t> </a:t>
            </a:r>
            <a:r>
              <a:rPr lang="en-US" altLang="ko-KR" dirty="0"/>
              <a:t>0</a:t>
            </a:r>
            <a:r>
              <a:rPr lang="ko-KR" altLang="en-US"/>
              <a:t> </a:t>
            </a:r>
            <a:r>
              <a:rPr lang="en-US" altLang="ko-KR" dirty="0"/>
              <a:t>1</a:t>
            </a:r>
            <a:r>
              <a:rPr lang="ko-KR" altLang="en-US"/>
              <a:t> </a:t>
            </a:r>
            <a:r>
              <a:rPr lang="en-US" altLang="ko-KR" dirty="0"/>
              <a:t>0</a:t>
            </a:r>
            <a:r>
              <a:rPr lang="ko-KR" altLang="en-US"/>
              <a:t> </a:t>
            </a:r>
            <a:r>
              <a:rPr lang="en-US" altLang="ko-KR" dirty="0"/>
              <a:t>0</a:t>
            </a:r>
            <a:r>
              <a:rPr lang="ko-KR" altLang="en-US"/>
              <a:t> </a:t>
            </a:r>
            <a:r>
              <a:rPr lang="en-US" altLang="ko-KR" dirty="0"/>
              <a:t>1</a:t>
            </a:r>
            <a:r>
              <a:rPr lang="ko-KR" altLang="en-US"/>
              <a:t> </a:t>
            </a:r>
            <a:r>
              <a:rPr lang="en-US" altLang="ko-KR" dirty="0"/>
              <a:t>1</a:t>
            </a:r>
            <a:r>
              <a:rPr lang="ko-KR" altLang="en-US"/>
              <a:t> </a:t>
            </a:r>
            <a:r>
              <a:rPr lang="en-US" altLang="ko-KR" dirty="0"/>
              <a:t>0</a:t>
            </a:r>
            <a:r>
              <a:rPr lang="ko-KR" altLang="en-US"/>
              <a:t> </a:t>
            </a:r>
            <a:r>
              <a:rPr lang="en-US" altLang="ko-KR" dirty="0"/>
              <a:t>0</a:t>
            </a:r>
            <a:r>
              <a:rPr lang="ko-KR" altLang="en-US"/>
              <a:t> </a:t>
            </a:r>
            <a:r>
              <a:rPr lang="en-US" altLang="ko-KR" dirty="0"/>
              <a:t>0</a:t>
            </a:r>
            <a:r>
              <a:rPr lang="ko-KR" altLang="en-US"/>
              <a:t> </a:t>
            </a:r>
            <a:r>
              <a:rPr lang="en-US" altLang="ko-KR" dirty="0"/>
              <a:t>1</a:t>
            </a:r>
            <a:r>
              <a:rPr lang="ko-KR" altLang="en-US"/>
              <a:t> </a:t>
            </a:r>
            <a:r>
              <a:rPr lang="en-US" altLang="ko-KR" dirty="0"/>
              <a:t>0</a:t>
            </a:r>
            <a:r>
              <a:rPr lang="ko-KR" altLang="en-US"/>
              <a:t> </a:t>
            </a:r>
            <a:r>
              <a:rPr lang="en-US" altLang="ko-KR" dirty="0"/>
              <a:t>1</a:t>
            </a:r>
            <a:r>
              <a:rPr lang="ko-KR" altLang="en-US"/>
              <a:t> </a:t>
            </a:r>
            <a:r>
              <a:rPr lang="en-US" altLang="ko-KR" dirty="0"/>
              <a:t>1</a:t>
            </a:r>
            <a:r>
              <a:rPr lang="ko-KR" altLang="en-US"/>
              <a:t> </a:t>
            </a:r>
            <a:r>
              <a:rPr lang="en-US" altLang="ko-KR" dirty="0"/>
              <a:t>1</a:t>
            </a:r>
            <a:r>
              <a:rPr lang="ko-KR" altLang="en-US"/>
              <a:t> </a:t>
            </a:r>
            <a:r>
              <a:rPr lang="en-US" altLang="ko-KR" dirty="0"/>
              <a:t>0</a:t>
            </a:r>
            <a:r>
              <a:rPr lang="ko-KR" altLang="en-US"/>
              <a:t> </a:t>
            </a:r>
            <a:r>
              <a:rPr lang="en-US" altLang="ko-KR" dirty="0"/>
              <a:t>1</a:t>
            </a:r>
            <a:r>
              <a:rPr lang="ko-KR" altLang="en-US"/>
              <a:t> </a:t>
            </a:r>
            <a:r>
              <a:rPr lang="en-US" altLang="ko-KR" dirty="0"/>
              <a:t>0</a:t>
            </a:r>
            <a:r>
              <a:rPr lang="ko-KR" altLang="en-US"/>
              <a:t> </a:t>
            </a:r>
            <a:r>
              <a:rPr lang="en-US" altLang="ko-KR" dirty="0"/>
              <a:t>0</a:t>
            </a:r>
            <a:r>
              <a:rPr lang="ko-KR" altLang="en-US"/>
              <a:t> </a:t>
            </a:r>
            <a:r>
              <a:rPr lang="en-US" altLang="ko-KR" dirty="0"/>
              <a:t>1</a:t>
            </a:r>
            <a:r>
              <a:rPr lang="ko-KR" altLang="en-US"/>
              <a:t> </a:t>
            </a:r>
            <a:r>
              <a:rPr lang="en-US" altLang="ko-KR" dirty="0"/>
              <a:t>1</a:t>
            </a:r>
            <a:r>
              <a:rPr lang="ko-KR" altLang="en-US"/>
              <a:t> </a:t>
            </a:r>
            <a:r>
              <a:rPr lang="en-US" altLang="ko-KR" dirty="0"/>
              <a:t>1</a:t>
            </a:r>
            <a:r>
              <a:rPr lang="ko-KR" altLang="en-US"/>
              <a:t> </a:t>
            </a:r>
            <a:r>
              <a:rPr lang="en-US" altLang="ko-KR" dirty="0"/>
              <a:t>0</a:t>
            </a:r>
            <a:r>
              <a:rPr lang="ko-KR" altLang="en-US"/>
              <a:t> </a:t>
            </a:r>
            <a:r>
              <a:rPr lang="en-US" altLang="ko-KR" dirty="0"/>
              <a:t>0</a:t>
            </a:r>
            <a:r>
              <a:rPr lang="ko-KR" altLang="en-US"/>
              <a:t> </a:t>
            </a:r>
            <a:r>
              <a:rPr lang="en-US" altLang="ko-KR" dirty="0"/>
              <a:t>1</a:t>
            </a:r>
            <a:r>
              <a:rPr lang="ko-KR" altLang="en-US"/>
              <a:t> </a:t>
            </a:r>
            <a:r>
              <a:rPr lang="en-US" altLang="ko-KR" dirty="0"/>
              <a:t>1</a:t>
            </a:r>
            <a:r>
              <a:rPr lang="ko-KR" altLang="en-US"/>
              <a:t> </a:t>
            </a:r>
            <a:r>
              <a:rPr lang="en-US" altLang="ko-KR" dirty="0"/>
              <a:t>1</a:t>
            </a:r>
            <a:r>
              <a:rPr lang="ko-KR" altLang="en-US"/>
              <a:t> </a:t>
            </a:r>
            <a:r>
              <a:rPr lang="en-US" altLang="ko-KR" dirty="0"/>
              <a:t>0</a:t>
            </a:r>
            <a:r>
              <a:rPr lang="ko-KR" altLang="en-US"/>
              <a:t> </a:t>
            </a:r>
            <a:r>
              <a:rPr lang="en-US" altLang="ko-KR" dirty="0"/>
              <a:t>0</a:t>
            </a:r>
            <a:r>
              <a:rPr lang="ko-KR" altLang="en-US"/>
              <a:t> </a:t>
            </a:r>
            <a:r>
              <a:rPr lang="en-US" altLang="ko-KR" dirty="0"/>
              <a:t>1</a:t>
            </a:r>
            <a:r>
              <a:rPr lang="ko-KR" altLang="en-US"/>
              <a:t> </a:t>
            </a:r>
            <a:r>
              <a:rPr lang="en-US" altLang="ko-KR" dirty="0"/>
              <a:t>0</a:t>
            </a:r>
            <a:r>
              <a:rPr lang="ko-KR" altLang="en-US"/>
              <a:t> </a:t>
            </a:r>
            <a:r>
              <a:rPr lang="en-US" altLang="ko-KR" dirty="0"/>
              <a:t>0</a:t>
            </a:r>
            <a:r>
              <a:rPr lang="ko-KR" altLang="en-US"/>
              <a:t> </a:t>
            </a:r>
            <a:r>
              <a:rPr lang="en-US" altLang="ko-KR" dirty="0" smtClean="0"/>
              <a:t>]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93695" y="6475413"/>
            <a:ext cx="4328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r>
              <a:rPr lang="en-US" altLang="ko-KR" sz="1200" b="0" dirty="0">
                <a:cs typeface="Arial" panose="020B0604020202020204" pitchFamily="34" charset="0"/>
              </a:rPr>
              <a:t>4</a:t>
            </a:r>
            <a:endParaRPr lang="en-US" altLang="ko-KR" sz="1200" b="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927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kumimoji="0" lang="en-US" altLang="ko-KR" sz="2000" kern="0" dirty="0" smtClean="0"/>
              <a:t>  </a:t>
            </a:r>
          </a:p>
          <a:p>
            <a:endParaRPr kumimoji="0" lang="en-US" altLang="ko-KR" sz="2000" kern="0" dirty="0" smtClean="0"/>
          </a:p>
          <a:p>
            <a:endParaRPr kumimoji="0" lang="en-US" altLang="ko-KR" sz="2000" kern="0" dirty="0" smtClean="0"/>
          </a:p>
          <a:p>
            <a:endParaRPr kumimoji="0" lang="en-US" altLang="ko-KR" sz="2000" kern="0" dirty="0" smtClean="0"/>
          </a:p>
          <a:p>
            <a:endParaRPr kumimoji="0" lang="en-US" altLang="ko-KR" sz="2000" kern="0" dirty="0" smtClean="0"/>
          </a:p>
          <a:p>
            <a:endParaRPr kumimoji="0" lang="en-US" altLang="ko-KR" sz="2000" kern="0" dirty="0" smtClean="0"/>
          </a:p>
          <a:p>
            <a:endParaRPr kumimoji="0" lang="en-US" altLang="ko-KR" sz="2000" kern="0" dirty="0" smtClean="0"/>
          </a:p>
          <a:p>
            <a:endParaRPr kumimoji="0" lang="en-US" altLang="ko-KR" sz="2000" kern="0" dirty="0" smtClean="0"/>
          </a:p>
          <a:p>
            <a:r>
              <a:rPr kumimoji="0" lang="en-US" altLang="ko-KR" sz="2000" kern="0" dirty="0" smtClean="0"/>
              <a:t>S3 and S4 have smaller ACM value than S1 and S2</a:t>
            </a:r>
          </a:p>
          <a:p>
            <a:pPr lvl="1"/>
            <a:r>
              <a:rPr kumimoji="0" lang="en-US" altLang="ko-KR" sz="1800" kern="0" dirty="0" smtClean="0"/>
              <a:t>S3 and S4 have </a:t>
            </a:r>
            <a:r>
              <a:rPr kumimoji="0" lang="en-US" altLang="ko-KR" sz="1800" kern="0" dirty="0" smtClean="0"/>
              <a:t>better auto </a:t>
            </a:r>
            <a:r>
              <a:rPr kumimoji="0" lang="en-US" altLang="ko-KR" sz="1800" kern="0" dirty="0" smtClean="0"/>
              <a:t>correlation property </a:t>
            </a:r>
            <a:endParaRPr kumimoji="0" lang="en-US" altLang="ko-KR" sz="1800" kern="0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Correlation Property and off duration 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522474"/>
              </p:ext>
            </p:extLst>
          </p:nvPr>
        </p:nvGraphicFramePr>
        <p:xfrm>
          <a:off x="925510" y="2209800"/>
          <a:ext cx="7380290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2392"/>
                <a:gridCol w="3153522"/>
                <a:gridCol w="2664376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Sequence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AC Metric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(first max/second max)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Max OFF duration in sequence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-6.4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 us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-5.3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 us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 us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S4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 us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93695" y="6475413"/>
            <a:ext cx="4328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5</a:t>
            </a:r>
          </a:p>
        </p:txBody>
      </p:sp>
    </p:spTree>
    <p:extLst>
      <p:ext uri="{BB962C8B-B14F-4D97-AF65-F5344CB8AC3E}">
        <p14:creationId xmlns:p14="http://schemas.microsoft.com/office/powerpoint/2010/main" val="393734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WUR packet structure </a:t>
            </a:r>
          </a:p>
          <a:p>
            <a:pPr lvl="1"/>
            <a:r>
              <a:rPr lang="en-US" altLang="ko-KR" dirty="0" smtClean="0"/>
              <a:t>WUR preamble : L-Preamble + BPSK Mark + WUR SYNC field</a:t>
            </a:r>
          </a:p>
          <a:p>
            <a:pPr lvl="1"/>
            <a:r>
              <a:rPr lang="en-US" altLang="ko-KR" dirty="0" smtClean="0"/>
              <a:t>WUR data field </a:t>
            </a:r>
            <a:r>
              <a:rPr lang="en-US" altLang="ko-KR" dirty="0"/>
              <a:t>: 32 bits with 62.5kpbs for long sync, 250kpbs for short </a:t>
            </a:r>
            <a:r>
              <a:rPr lang="en-US" altLang="ko-KR" dirty="0" smtClean="0"/>
              <a:t>sync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No CFO and No Phase noise </a:t>
            </a:r>
          </a:p>
          <a:p>
            <a:r>
              <a:rPr lang="en-US" altLang="ko-KR" dirty="0">
                <a:ea typeface="굴림" panose="020B0600000101010101" pitchFamily="50" charset="-127"/>
              </a:rPr>
              <a:t>Butterworth filter with 2.5MHz cut off frequency, second order </a:t>
            </a:r>
          </a:p>
          <a:p>
            <a:r>
              <a:rPr lang="en-US" altLang="ko-KR" dirty="0">
                <a:ea typeface="굴림" panose="020B0600000101010101" pitchFamily="50" charset="-127"/>
              </a:rPr>
              <a:t>4MHz sampling rate and SNR defined in 20MHz bandwidth</a:t>
            </a:r>
          </a:p>
          <a:p>
            <a:r>
              <a:rPr lang="en-US" altLang="ko-KR" dirty="0" err="1">
                <a:ea typeface="굴림" panose="020B0600000101010101" pitchFamily="50" charset="-127"/>
              </a:rPr>
              <a:t>TGnD</a:t>
            </a:r>
            <a:r>
              <a:rPr lang="en-US" altLang="ko-KR" dirty="0">
                <a:ea typeface="굴림" panose="020B0600000101010101" pitchFamily="50" charset="-127"/>
              </a:rPr>
              <a:t> and </a:t>
            </a:r>
            <a:r>
              <a:rPr lang="en-US" altLang="ko-KR" dirty="0" err="1">
                <a:ea typeface="굴림" panose="020B0600000101010101" pitchFamily="50" charset="-127"/>
              </a:rPr>
              <a:t>UMi</a:t>
            </a:r>
            <a:r>
              <a:rPr lang="en-US" altLang="ko-KR" dirty="0">
                <a:ea typeface="굴림" panose="020B0600000101010101" pitchFamily="50" charset="-127"/>
              </a:rPr>
              <a:t> </a:t>
            </a:r>
            <a:r>
              <a:rPr lang="en-US" altLang="ko-KR" dirty="0" err="1">
                <a:ea typeface="굴림" panose="020B0600000101010101" pitchFamily="50" charset="-127"/>
              </a:rPr>
              <a:t>NLoS</a:t>
            </a:r>
            <a:r>
              <a:rPr lang="en-US" altLang="ko-KR" dirty="0">
                <a:ea typeface="굴림" panose="020B0600000101010101" pitchFamily="50" charset="-127"/>
              </a:rPr>
              <a:t> channels in 2.4GHz</a:t>
            </a:r>
            <a:endParaRPr lang="ko-KR" altLang="en-US" sz="32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74459" y="6475413"/>
            <a:ext cx="47128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6 </a:t>
            </a:r>
          </a:p>
        </p:txBody>
      </p:sp>
    </p:spTree>
    <p:extLst>
      <p:ext uri="{BB962C8B-B14F-4D97-AF65-F5344CB8AC3E}">
        <p14:creationId xmlns:p14="http://schemas.microsoft.com/office/powerpoint/2010/main" val="3802660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err="1" smtClean="0"/>
              <a:t>TGnD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Short sequence case  </a:t>
            </a:r>
          </a:p>
          <a:p>
            <a:pPr lvl="2"/>
            <a:r>
              <a:rPr lang="en-US" altLang="ko-KR" sz="1400" dirty="0" smtClean="0"/>
              <a:t>From the PER </a:t>
            </a:r>
            <a:r>
              <a:rPr lang="en-US" altLang="ko-KR" sz="1400" dirty="0"/>
              <a:t>performance </a:t>
            </a:r>
            <a:r>
              <a:rPr lang="en-US" altLang="ko-KR" sz="1400" dirty="0" smtClean="0"/>
              <a:t>aspect, the difference among the S1,S3 and S4 is within 0.1dB at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10%</a:t>
            </a:r>
          </a:p>
          <a:p>
            <a:pPr lvl="2"/>
            <a:r>
              <a:rPr lang="en-US" altLang="ko-KR" sz="1400" dirty="0" smtClean="0"/>
              <a:t>From the aspect of timing error, S3 has better performance than others at 1%. But the difference is minor except the S2</a:t>
            </a:r>
          </a:p>
          <a:p>
            <a:pPr lvl="2"/>
            <a:endParaRPr lang="en-US" altLang="ko-KR" sz="1400" dirty="0"/>
          </a:p>
          <a:p>
            <a:pPr lvl="2"/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55" y="3276600"/>
            <a:ext cx="4271026" cy="3206751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3282951"/>
            <a:ext cx="4262567" cy="3200400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93695" y="6475413"/>
            <a:ext cx="4328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r>
              <a:rPr lang="en-US" altLang="ko-KR" sz="1200" b="0" dirty="0">
                <a:cs typeface="Arial" panose="020B0604020202020204" pitchFamily="34" charset="0"/>
              </a:rPr>
              <a:t>7</a:t>
            </a:r>
            <a:endParaRPr lang="en-US" altLang="ko-KR" sz="1200" b="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147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371600"/>
          </a:xfrm>
        </p:spPr>
        <p:txBody>
          <a:bodyPr>
            <a:normAutofit fontScale="92500"/>
          </a:bodyPr>
          <a:lstStyle/>
          <a:p>
            <a:r>
              <a:rPr lang="en-US" altLang="ko-KR" sz="2000" dirty="0" err="1" smtClean="0"/>
              <a:t>TGnD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Long sequence case</a:t>
            </a:r>
          </a:p>
          <a:p>
            <a:pPr lvl="2"/>
            <a:r>
              <a:rPr lang="en-US" altLang="ko-KR" sz="1600" dirty="0" smtClean="0"/>
              <a:t>The performance at 10% PER among sequences is identical </a:t>
            </a:r>
          </a:p>
          <a:p>
            <a:pPr lvl="2"/>
            <a:r>
              <a:rPr lang="en-US" altLang="ko-KR" sz="1600" dirty="0" smtClean="0"/>
              <a:t>From the aspect of timing error, S2 has slightly worse performance than others at 1%</a:t>
            </a:r>
            <a:endParaRPr lang="ko-KR" altLang="en-US" sz="16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38" y="3035298"/>
            <a:ext cx="4423262" cy="3321052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5466" y="2965449"/>
            <a:ext cx="4575495" cy="3435351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93695" y="6475413"/>
            <a:ext cx="4328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8</a:t>
            </a:r>
          </a:p>
        </p:txBody>
      </p:sp>
    </p:spTree>
    <p:extLst>
      <p:ext uri="{BB962C8B-B14F-4D97-AF65-F5344CB8AC3E}">
        <p14:creationId xmlns:p14="http://schemas.microsoft.com/office/powerpoint/2010/main" val="1332724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71525" y="1752600"/>
            <a:ext cx="7772400" cy="4343400"/>
          </a:xfrm>
        </p:spPr>
        <p:txBody>
          <a:bodyPr>
            <a:normAutofit fontScale="85000" lnSpcReduction="20000"/>
          </a:bodyPr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Particularly in low data rate case</a:t>
            </a:r>
          </a:p>
          <a:p>
            <a:pPr lvl="1"/>
            <a:r>
              <a:rPr lang="en-US" altLang="ko-KR" dirty="0" smtClean="0"/>
              <a:t>S1, S3 and S4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dirty="0" smtClean="0"/>
              <a:t>have good timing error rate</a:t>
            </a:r>
          </a:p>
          <a:p>
            <a:pPr lvl="2"/>
            <a:r>
              <a:rPr lang="en-US" altLang="ko-KR" dirty="0" smtClean="0"/>
              <a:t>In </a:t>
            </a:r>
            <a:r>
              <a:rPr lang="en-US" altLang="ko-KR" dirty="0" err="1" smtClean="0"/>
              <a:t>UMi</a:t>
            </a:r>
            <a:r>
              <a:rPr lang="en-US" altLang="ko-KR" dirty="0" smtClean="0"/>
              <a:t> channel, S4 has a slightly better performance than others as shown in appendix  </a:t>
            </a:r>
          </a:p>
          <a:p>
            <a:pPr lvl="1"/>
            <a:r>
              <a:rPr lang="en-US" altLang="ko-KR" dirty="0" smtClean="0"/>
              <a:t>The PER performance is almost similar with each other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583637"/>
              </p:ext>
            </p:extLst>
          </p:nvPr>
        </p:nvGraphicFramePr>
        <p:xfrm>
          <a:off x="696915" y="1676400"/>
          <a:ext cx="7989884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1885"/>
                <a:gridCol w="1676400"/>
                <a:gridCol w="1828800"/>
                <a:gridCol w="1627023"/>
                <a:gridCol w="1725776"/>
              </a:tblGrid>
              <a:tr h="90181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Sequence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Short</a:t>
                      </a:r>
                      <a:r>
                        <a:rPr lang="en-US" altLang="ko-KR" baseline="0" dirty="0" smtClean="0"/>
                        <a:t> case, SNR at 10% PER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Short case, 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SNR at 1% timing error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Long </a:t>
                      </a:r>
                      <a:r>
                        <a:rPr lang="en-US" altLang="ko-KR" baseline="0" dirty="0" smtClean="0"/>
                        <a:t>case, SNR at 10% PER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Long case,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SNR at 1% timing error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S1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-0.15 dB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0.1dB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-2.43dB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-5.7dB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0.22 dB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1.4dB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-2.37dB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-4.93dB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-0.17 dB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0.05dB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-2.31dB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-5.85dB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S4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-0.11 dB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0.37dB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-2.34dB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-5.75dB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93695" y="6475413"/>
            <a:ext cx="4328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9</a:t>
            </a:r>
          </a:p>
        </p:txBody>
      </p:sp>
    </p:spTree>
    <p:extLst>
      <p:ext uri="{BB962C8B-B14F-4D97-AF65-F5344CB8AC3E}">
        <p14:creationId xmlns:p14="http://schemas.microsoft.com/office/powerpoint/2010/main" val="7965735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192300</TotalTime>
  <Words>1084</Words>
  <Application>Microsoft Office PowerPoint</Application>
  <PresentationFormat>화면 슬라이드 쇼(4:3)</PresentationFormat>
  <Paragraphs>205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Evaluation of WUR sync sequence </vt:lpstr>
      <vt:lpstr>Introduction </vt:lpstr>
      <vt:lpstr>Consideration for sync sequence </vt:lpstr>
      <vt:lpstr>Options for Sync sequence</vt:lpstr>
      <vt:lpstr>Correlation Property and off duration </vt:lpstr>
      <vt:lpstr>Simulation assumptions </vt:lpstr>
      <vt:lpstr>Simulation results</vt:lpstr>
      <vt:lpstr>Simulation results</vt:lpstr>
      <vt:lpstr>Simulation results</vt:lpstr>
      <vt:lpstr>Summary </vt:lpstr>
      <vt:lpstr>Straw Poll #1</vt:lpstr>
      <vt:lpstr>References</vt:lpstr>
      <vt:lpstr>Appendix</vt:lpstr>
      <vt:lpstr>Simulation results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3855</cp:revision>
  <cp:lastPrinted>2017-07-07T02:11:09Z</cp:lastPrinted>
  <dcterms:created xsi:type="dcterms:W3CDTF">2007-05-21T21:00:37Z</dcterms:created>
  <dcterms:modified xsi:type="dcterms:W3CDTF">2018-03-05T03:19:55Z</dcterms:modified>
</cp:coreProperties>
</file>