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1" r:id="rId3"/>
    <p:sldId id="323" r:id="rId4"/>
    <p:sldId id="376" r:id="rId5"/>
    <p:sldId id="377" r:id="rId6"/>
    <p:sldId id="378" r:id="rId7"/>
    <p:sldId id="375" r:id="rId8"/>
    <p:sldId id="267" r:id="rId9"/>
    <p:sldId id="268" r:id="rId10"/>
    <p:sldId id="296" r:id="rId1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23"/>
            <p14:sldId id="376"/>
            <p14:sldId id="377"/>
            <p14:sldId id="378"/>
            <p14:sldId id="375"/>
            <p14:sldId id="267"/>
            <p14:sldId id="268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07" autoAdjust="0"/>
    <p:restoredTop sz="89601" autoAdjust="0"/>
  </p:normalViewPr>
  <p:slideViewPr>
    <p:cSldViewPr>
      <p:cViewPr varScale="1">
        <p:scale>
          <a:sx n="65" d="100"/>
          <a:sy n="65" d="100"/>
        </p:scale>
        <p:origin x="92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InterDigital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802.11-18/0501r0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CTS_DTS Control Trailer for SU-MIMO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2018-03-03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975298"/>
              </p:ext>
            </p:extLst>
          </p:nvPr>
        </p:nvGraphicFramePr>
        <p:xfrm>
          <a:off x="814388" y="3824288"/>
          <a:ext cx="74818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Document" r:id="rId4" imgW="8404933" imgH="2964331" progId="Word.Document.8">
                  <p:embed/>
                </p:oleObj>
              </mc:Choice>
              <mc:Fallback>
                <p:oleObj name="Document" r:id="rId4" imgW="8404933" imgH="2964331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824288"/>
                        <a:ext cx="7481887" cy="2625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06" y="1600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the following?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/>
              <a:t>Do you agree to the Draft Text in 11-18/0502r0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685800" y="4267200"/>
            <a:ext cx="3764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420975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006" y="2286000"/>
            <a:ext cx="8610600" cy="3201987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current specification for the RTS/CTS method for SU-MIMO channel access (</a:t>
            </a:r>
            <a:r>
              <a:rPr lang="it-IT" b="0" dirty="0"/>
              <a:t>10.36.11.4.3 SU-MIMO channel access procedure)</a:t>
            </a:r>
            <a:r>
              <a:rPr lang="en-US" b="0" dirty="0"/>
              <a:t>, allows the recipient EDMG STA to set up an SU-MIMO configuration with the DMG CTS field using a control trailer.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However, the current CTS_DTS control trailer does not support signaling the configuration needed to the transmitter.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highlight the problem and discuss a suitable solution.</a:t>
            </a:r>
            <a:endParaRPr lang="en-US" sz="28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r>
              <a:rPr lang="en-US" dirty="0"/>
              <a:t>Current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1" y="1295400"/>
            <a:ext cx="8650288" cy="41132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dirty="0"/>
              <a:t>If an EDMG STA that receives an RTS frame with a control trailer indicating a SU-MIMO transmission or  hybrid beamforming to itself is able to perform the SU-MIMO receiving, it shall configure its DMG  antennas according to the settings included in the control trailer of the received RTS frame.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dirty="0"/>
              <a:t>It shall also  </a:t>
            </a:r>
            <a:r>
              <a:rPr lang="en-US" b="1" u="sng" dirty="0"/>
              <a:t>transmit a DMG CTS frame with a control trailer </a:t>
            </a:r>
            <a:r>
              <a:rPr lang="en-US" dirty="0"/>
              <a:t>in response of the received RTS frame. For this transmitted DMG CTS frame, the TXVECTOR parameter SCRAMBLER_INIT_SETTING shall be set to CONTROL_TRAILER and </a:t>
            </a:r>
            <a:r>
              <a:rPr lang="en-US" b="1" u="sng" dirty="0"/>
              <a:t>the parameter CT_TYPE shall be set to CTS_DTS</a:t>
            </a:r>
            <a:r>
              <a:rPr lang="en-US" b="1" dirty="0"/>
              <a:t>.</a:t>
            </a:r>
            <a:r>
              <a:rPr lang="en-US" dirty="0"/>
              <a:t>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dirty="0"/>
              <a:t>If it uses SU-MIMO for the transmission </a:t>
            </a:r>
            <a:r>
              <a:rPr lang="en-US" b="1" u="sng" dirty="0"/>
              <a:t>in the reverse direction</a:t>
            </a:r>
            <a:r>
              <a:rPr lang="en-US" dirty="0"/>
              <a:t>, the SISO/MIMO field shall be set to 1 and the SU/MU MIMO field  shall be set to 0. The DMG CTS frame should be transmitted using all SU-MIMO sectors, with a small delay between each sector. </a:t>
            </a:r>
            <a:r>
              <a:rPr lang="en-US" b="1" u="sng" dirty="0"/>
              <a:t>The control trailer also indicates the corresponding DMG antenna configuration for the upcoming SU-MIMO transmission in the reverse direction</a:t>
            </a:r>
            <a:r>
              <a:rPr lang="en-US" dirty="0"/>
              <a:t>. 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45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CT_Type is CTS_DTS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38" y="1981200"/>
            <a:ext cx="73437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2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CT_Type is GRANT_RTS_CTS2Self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356" y="1892733"/>
            <a:ext cx="5981700" cy="444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92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69245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Updated CTS_DTS CT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-212264" y="1641683"/>
            <a:ext cx="9114503" cy="2855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en-US" u="sng" kern="0" dirty="0"/>
              <a:t>“The control trailer also indicates the corresponding DMG antenna configuration for the upcoming SU-MIMO transmission in the reverse direction” : </a:t>
            </a:r>
            <a:r>
              <a:rPr lang="en-US" kern="0" dirty="0"/>
              <a:t>The current CT for CTS_DTS does not contain any configuration information.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kern="0" dirty="0"/>
              <a:t>Solution: Add field similar to “TX Sector Combination Index” found in the GRANT_RTS_CTS2Self control trailer  to the CTS_DTS control trailer</a:t>
            </a:r>
          </a:p>
          <a:p>
            <a:pPr marL="914400" lvl="2" indent="0"/>
            <a:endParaRPr lang="en-US" sz="1600" kern="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255524"/>
              </p:ext>
            </p:extLst>
          </p:nvPr>
        </p:nvGraphicFramePr>
        <p:xfrm>
          <a:off x="579437" y="4038600"/>
          <a:ext cx="8059737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3" imgW="6038677" imgH="1342996" progId="Excel.Sheet.12">
                  <p:embed/>
                </p:oleObj>
              </mc:Choice>
              <mc:Fallback>
                <p:oleObj name="Worksheet" r:id="rId3" imgW="6038677" imgH="13429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437" y="4038600"/>
                        <a:ext cx="8059737" cy="1738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622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69245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Additional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56854" y="1639374"/>
            <a:ext cx="8504903" cy="396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sz="2000" b="0" u="sng" dirty="0"/>
              <a:t>“If it uses SU-MIMO for the transmission in the reverse direction”: </a:t>
            </a:r>
            <a:r>
              <a:rPr lang="en-US" sz="2000" b="0" kern="0" dirty="0"/>
              <a:t>Use of the term “Reverse Direction” may be problematic e.g. may be confused with “Reverse Direction Protocol”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kern="0" dirty="0"/>
              <a:t>Change reverse direction as the OPPOSITE direction and define this explicitly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0" dirty="0"/>
              <a:t> </a:t>
            </a:r>
            <a:r>
              <a:rPr lang="en-US" sz="2000" kern="0" dirty="0"/>
              <a:t>“</a:t>
            </a:r>
            <a:r>
              <a:rPr lang="en-US" sz="2000" dirty="0"/>
              <a:t>If it uses SU-MIMO for the transmission in the </a:t>
            </a:r>
            <a:r>
              <a:rPr lang="en-US" sz="2000" strike="sngStrike" dirty="0">
                <a:solidFill>
                  <a:srgbClr val="FF0000"/>
                </a:solidFill>
              </a:rPr>
              <a:t>reverse</a:t>
            </a:r>
            <a:r>
              <a:rPr lang="en-US" sz="2000" dirty="0">
                <a:solidFill>
                  <a:srgbClr val="FF0000"/>
                </a:solidFill>
              </a:rPr>
              <a:t> opposite </a:t>
            </a:r>
            <a:r>
              <a:rPr lang="en-US" sz="2000" dirty="0"/>
              <a:t>direction, </a:t>
            </a:r>
            <a:r>
              <a:rPr lang="en-GB" sz="2000" dirty="0">
                <a:solidFill>
                  <a:srgbClr val="FF0000"/>
                </a:solidFill>
              </a:rPr>
              <a:t>i.e. from the EDMG STA that received the Grant frame to the EDMG STA that transmitted the Grant frame</a:t>
            </a:r>
            <a:r>
              <a:rPr lang="en-US" sz="2000" dirty="0">
                <a:solidFill>
                  <a:srgbClr val="FF0000"/>
                </a:solidFill>
              </a:rPr>
              <a:t>,”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“If it uses SU-MIMO for the transmission in the </a:t>
            </a:r>
            <a:r>
              <a:rPr lang="en-US" sz="2000" strike="sngStrike" dirty="0">
                <a:solidFill>
                  <a:srgbClr val="FF0000"/>
                </a:solidFill>
              </a:rPr>
              <a:t>reverse</a:t>
            </a:r>
            <a:r>
              <a:rPr lang="en-US" sz="2000" dirty="0">
                <a:solidFill>
                  <a:srgbClr val="FF0000"/>
                </a:solidFill>
              </a:rPr>
              <a:t> opposite direction, i.e. from the EDMG STA that received the RTS frame to the EDMG STA that transmitted the RTS frame,</a:t>
            </a:r>
          </a:p>
          <a:p>
            <a:pPr marL="457200" lvl="1" indent="0" algn="just"/>
            <a:endParaRPr lang="en-US" sz="2000" kern="0" dirty="0"/>
          </a:p>
          <a:p>
            <a:pPr marL="914400" lvl="2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02042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228013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this contribution, we have discussed some issues with the current RTS CTS procedure in </a:t>
            </a:r>
            <a:r>
              <a:rPr lang="it-IT" b="0" dirty="0"/>
              <a:t>10.36.11.4.3 (SU-MIMO channel access procedure) in D1.0 and presented a solution.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b="0" dirty="0"/>
              <a:t>We have also presented a modification to the term reverse direction due to a possible confusion with the Reverse Direction Protocol.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106" y="16764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IEEE P802.11ay™/D1.0 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611</Words>
  <Application>Microsoft Office PowerPoint</Application>
  <PresentationFormat>On-screen Show (4:3)</PresentationFormat>
  <Paragraphs>48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Microsoft Excel Worksheet</vt:lpstr>
      <vt:lpstr>CTS_DTS Control Trailer for SU-MIMO Channel Access</vt:lpstr>
      <vt:lpstr>Introduction</vt:lpstr>
      <vt:lpstr>Current Specification</vt:lpstr>
      <vt:lpstr>Current CT_Type is CTS_DTS</vt:lpstr>
      <vt:lpstr>CT_Type is GRANT_RTS_CTS2Self</vt:lpstr>
      <vt:lpstr>Updated CTS_DTS CT Field</vt:lpstr>
      <vt:lpstr>Additional Issues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2018-03-03T17:10:36Z</dcterms:created>
  <dcterms:modified xsi:type="dcterms:W3CDTF">2018-03-03T20:40:47Z</dcterms:modified>
</cp:coreProperties>
</file>