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2" r:id="rId2"/>
    <p:sldId id="301" r:id="rId3"/>
    <p:sldId id="292" r:id="rId4"/>
    <p:sldId id="299" r:id="rId5"/>
    <p:sldId id="298" r:id="rId6"/>
    <p:sldId id="302" r:id="rId7"/>
    <p:sldId id="297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3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F7B51-0C60-4B93-9465-97317309E0A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3261B-6FDA-4FB3-BB7F-EA88CF39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6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smtClean="0">
                <a:solidFill>
                  <a:srgbClr val="000000"/>
                </a:solidFill>
                <a:cs typeface="Arial Unicode MS" charset="0"/>
              </a:rPr>
              <a:t>802.11-18/-</a:t>
            </a:r>
            <a:r>
              <a:rPr lang="en-GB" b="1" smtClean="0">
                <a:solidFill>
                  <a:srgbClr val="000000"/>
                </a:solidFill>
                <a:cs typeface="Arial Unicode MS" charset="0"/>
              </a:rPr>
              <a:t>0492r2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2 us OOK waveform generation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Last IEEE meeting, we presented a contribution on 2 us OOK waveform generation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would like to run straw polls to collect IEEE </a:t>
            </a:r>
            <a:r>
              <a:rPr lang="en-US" dirty="0" err="1" smtClean="0"/>
              <a:t>TGba</a:t>
            </a:r>
            <a:r>
              <a:rPr lang="en-US" dirty="0" smtClean="0"/>
              <a:t> community opinion on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91719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</a:t>
            </a:r>
            <a:r>
              <a:rPr lang="en-US" dirty="0"/>
              <a:t>D</a:t>
            </a:r>
            <a:r>
              <a:rPr lang="en-US" dirty="0" smtClean="0"/>
              <a:t>esign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743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Generate 4us OOK pulse by populating center 13 subcarriers, with subcarrier spacing of 312.5 KHz.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either first or second half of the 4us pulse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32 pt. FFT </a:t>
            </a:r>
            <a:r>
              <a:rPr lang="en-US" dirty="0"/>
              <a:t>based </a:t>
            </a:r>
            <a:r>
              <a:rPr lang="en-US" dirty="0" smtClean="0"/>
              <a:t>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the subcarrier spacing to 625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32 pt. FFT in 20 MHz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pulse occupying the center 7 subcarriers (including DC)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r>
              <a:rPr lang="en-US" dirty="0"/>
              <a:t>of time-masking and </a:t>
            </a:r>
            <a:r>
              <a:rPr lang="en-US" dirty="0" smtClean="0"/>
              <a:t>32 pt.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exhaustive search to find best pulse shape in terms of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Study done for both time-masking and FFT based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Identified the ‘optimal’ pulse shape for 32 pt. FFT approach that provides good tradeoff between PER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38" y="251627"/>
            <a:ext cx="10361084" cy="1065213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 of time-masking and 32 pt. FFT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1513" y="5052462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comparison: best time-masking pulse vs optimum 32 pt. FFT based pulse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Channel D: Optimum FFT pulse is better by 1 dB </a:t>
            </a:r>
            <a:r>
              <a:rPr lang="en-US" dirty="0" smtClean="0"/>
              <a:t>@10</a:t>
            </a:r>
            <a:r>
              <a:rPr lang="en-US" dirty="0"/>
              <a:t>% PER and </a:t>
            </a:r>
            <a:r>
              <a:rPr lang="en-US" dirty="0" smtClean="0"/>
              <a:t>1.5 </a:t>
            </a:r>
            <a:r>
              <a:rPr lang="en-US" dirty="0"/>
              <a:t>dB </a:t>
            </a:r>
            <a:r>
              <a:rPr lang="en-US" dirty="0" smtClean="0"/>
              <a:t>@1</a:t>
            </a:r>
            <a:r>
              <a:rPr lang="en-US" dirty="0"/>
              <a:t>% 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AWGN: best time-masking pulse is better by 0.2 dB </a:t>
            </a:r>
            <a:r>
              <a:rPr lang="en-US" dirty="0" smtClean="0"/>
              <a:t>@10</a:t>
            </a:r>
            <a:r>
              <a:rPr lang="en-US" dirty="0"/>
              <a:t>% PER and 0.2 dB </a:t>
            </a:r>
            <a:r>
              <a:rPr lang="en-US" dirty="0" smtClean="0"/>
              <a:t>@1</a:t>
            </a:r>
            <a:r>
              <a:rPr lang="en-US" dirty="0"/>
              <a:t>% </a:t>
            </a:r>
            <a:r>
              <a:rPr lang="en-US" dirty="0" smtClean="0"/>
              <a:t>PER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PAPR comparison: 32 pt. FFT pulse PAPR = 3.47 dB, best time-masking pulse PAPR = 2.38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Slightly higher PAPR might not be an issue and the legacy LTF and SIG fields have higher PAPR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307"/>
            <a:ext cx="6169819" cy="41132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95" y="1039596"/>
            <a:ext cx="6090951" cy="4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Vinod Kristem, Shahrnaz Azizi, Thomas Kenney, “2 us OOK pulse</a:t>
            </a:r>
          </a:p>
          <a:p>
            <a:r>
              <a:rPr lang="en-US" dirty="0"/>
              <a:t>for high rate, IEEE 802.11-18/97r0,” January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9082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two options do you support for generating the 2 us OOK pulse for the high rate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  <a:r>
              <a:rPr lang="en-US" smtClean="0"/>
              <a:t>: </a:t>
            </a:r>
            <a:r>
              <a:rPr lang="en-US" smtClean="0"/>
              <a:t>2 us OOK pulse is generated by applying time domain mask to 4 us OOK, which was generated by populating center 13 subcarriers.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Option 2:  2 us OOK pulse generating by either (i) 32 pt. FFT and populate center 7 subcarriers or (ii) use 64 pt. FFT and populate center 14 subcarriers with alternate subcarriers as 0, and select first 1.6 us of the resulting time domain pulse. 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mtClean="0"/>
          </a:p>
          <a:p>
            <a:pPr marL="457200" lvl="1" indent="0"/>
            <a:r>
              <a:rPr lang="en-US" smtClean="0"/>
              <a:t>Option 1: Yes/No/Abstain:</a:t>
            </a:r>
          </a:p>
          <a:p>
            <a:pPr marL="457200" lvl="1" indent="0"/>
            <a:r>
              <a:rPr lang="en-US" smtClean="0"/>
              <a:t>Option 2: Yes/No/Abstain:</a:t>
            </a:r>
          </a:p>
          <a:p>
            <a:pPr marL="45720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use of following 7 IFFT coefficients for generating the 2 us OOK pulse with 32 pt. FFT approach?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 </a:t>
            </a:r>
            <a:r>
              <a:rPr lang="en-US" smtClean="0"/>
              <a:t>= c*[</a:t>
            </a:r>
            <a:r>
              <a:rPr lang="en-US" dirty="0" smtClean="0"/>
              <a:t>0 </a:t>
            </a:r>
            <a:r>
              <a:rPr lang="en-US" dirty="0"/>
              <a:t>0 0 … 0 </a:t>
            </a:r>
            <a:r>
              <a:rPr lang="en-US" dirty="0" smtClean="0"/>
              <a:t>1 1 </a:t>
            </a:r>
            <a:r>
              <a:rPr lang="en-US" dirty="0"/>
              <a:t>-1 0 </a:t>
            </a:r>
            <a:r>
              <a:rPr lang="en-US" dirty="0" smtClean="0"/>
              <a:t>-1 </a:t>
            </a:r>
            <a:r>
              <a:rPr lang="en-US" dirty="0"/>
              <a:t>-1 1 0 0 0 … </a:t>
            </a:r>
            <a:r>
              <a:rPr lang="en-US"/>
              <a:t>0</a:t>
            </a:r>
            <a:r>
              <a:rPr lang="en-US" smtClean="0"/>
              <a:t>]</a:t>
            </a:r>
          </a:p>
          <a:p>
            <a:pPr marL="457200" lvl="1" indent="0"/>
            <a:r>
              <a:rPr lang="en-US" smtClean="0"/>
              <a:t>Where c is a complex scalar.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9706</TotalTime>
  <Words>556</Words>
  <Application>Microsoft Office PowerPoint</Application>
  <PresentationFormat>Widescreen</PresentationFormat>
  <Paragraphs>72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2 us OOK waveform generation</vt:lpstr>
      <vt:lpstr>Introduction</vt:lpstr>
      <vt:lpstr>2us OOK Pulse Design Options</vt:lpstr>
      <vt:lpstr>Comparison of time-masking and 32 pt. FFT</vt:lpstr>
      <vt:lpstr>Performance comparison of time-masking and 32 pt. FFT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87</cp:revision>
  <dcterms:created xsi:type="dcterms:W3CDTF">2017-12-18T22:02:15Z</dcterms:created>
  <dcterms:modified xsi:type="dcterms:W3CDTF">2018-03-07T22:21:41Z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4c345599-914e-4971-807c-e035d5e6a4ab</vt:lpwstr>
  </property>
  <property fmtid="{D5CDD505-2E9C-101B-9397-08002B2CF9AE}" pid="3" name="CTP_BU">
    <vt:lpwstr>INTEL LABS GRP</vt:lpwstr>
  </property>
  <property fmtid="{D5CDD505-2E9C-101B-9397-08002B2CF9AE}" pid="4" name="CTP_TimeStamp">
    <vt:lpwstr>2018-03-07 22:21:39Z</vt:lpwstr>
  </property>
  <property fmtid="{D5CDD505-2E9C-101B-9397-08002B2CF9AE}" pid="5" name="CTPClassification">
    <vt:lpwstr>CTP_IC</vt:lpwstr>
  </property>
</Properties>
</file>