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51" r:id="rId2"/>
    <p:sldId id="378" r:id="rId3"/>
    <p:sldId id="393" r:id="rId4"/>
    <p:sldId id="394" r:id="rId5"/>
    <p:sldId id="377" r:id="rId6"/>
    <p:sldId id="355" r:id="rId7"/>
    <p:sldId id="368" r:id="rId8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50" autoAdjust="0"/>
    <p:restoredTop sz="78802" autoAdjust="0"/>
  </p:normalViewPr>
  <p:slideViewPr>
    <p:cSldViewPr>
      <p:cViewPr varScale="1">
        <p:scale>
          <a:sx n="91" d="100"/>
          <a:sy n="91" d="100"/>
        </p:scale>
        <p:origin x="244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95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46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802.11-18/0487r0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smtClean="0"/>
              <a:t>WUR Discovery Frame Format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2018-03-05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A type of WUR discovery frame has been </a:t>
            </a:r>
            <a:r>
              <a:rPr lang="en-US" altLang="ko-KR"/>
              <a:t>supported </a:t>
            </a:r>
            <a:r>
              <a:rPr lang="en-US" altLang="ko-KR" smtClean="0"/>
              <a:t>in </a:t>
            </a:r>
            <a:r>
              <a:rPr lang="en-US" altLang="ko-KR"/>
              <a:t>the current specification framework for </a:t>
            </a:r>
            <a:r>
              <a:rPr lang="en-US" altLang="ko-KR" smtClean="0"/>
              <a:t>11ba [</a:t>
            </a:r>
            <a:r>
              <a:rPr lang="en-US" altLang="ko-KR"/>
              <a:t>1]</a:t>
            </a:r>
            <a:endParaRPr lang="en-US" altLang="ko-KR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R.4.8.A: Define a type of WUR frame as WUR Discovery frame to assist the STAs to discover the BSS</a:t>
            </a:r>
            <a:r>
              <a:rPr lang="en-US" altLang="ko-KR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Furthermore, smart scanning using WUR discovery </a:t>
            </a:r>
            <a:r>
              <a:rPr lang="en-US" altLang="ko-KR"/>
              <a:t>has been added to WUR usage mode document [</a:t>
            </a:r>
            <a:r>
              <a:rPr lang="en-US" altLang="ko-KR" smtClean="0"/>
              <a:t>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WUR discovery frame includes compressed SSID, PCR operation channel, and AP identifier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On the other hand, a format of WUR discovery frame has not been specified yet</a:t>
            </a: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In </a:t>
            </a:r>
            <a:r>
              <a:rPr lang="en-US" altLang="ko-KR" dirty="0"/>
              <a:t>this contribution, we propose </a:t>
            </a:r>
            <a:r>
              <a:rPr lang="en-US" altLang="ko-KR"/>
              <a:t>a </a:t>
            </a:r>
            <a:r>
              <a:rPr lang="en-US" altLang="ko-KR" smtClean="0"/>
              <a:t>specific WUR discovery frame format for smart scanning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Proposed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Option 1: Mandatory information into MAC header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Frame control (8 bits) + Address (12 bits) + TD control (12 bits)</a:t>
            </a:r>
            <a:br>
              <a:rPr lang="en-US" altLang="ko-KR" smtClean="0"/>
            </a:br>
            <a:r>
              <a:rPr lang="en-US" altLang="ko-KR" smtClean="0"/>
              <a:t>= 32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mtClean="0"/>
              <a:t>Type (e.g. 4 bits)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mtClean="0"/>
              <a:t>APID as is (</a:t>
            </a:r>
            <a:r>
              <a:rPr lang="en-US" altLang="ko-KR"/>
              <a:t>e.g. </a:t>
            </a:r>
            <a:r>
              <a:rPr lang="en-US" altLang="ko-KR" smtClean="0"/>
              <a:t>12 bits)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mtClean="0"/>
              <a:t>Use Address field itself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mtClean="0"/>
              <a:t>PCR channel (</a:t>
            </a:r>
            <a:r>
              <a:rPr lang="en-US" altLang="ko-KR"/>
              <a:t>e.g. </a:t>
            </a:r>
            <a:r>
              <a:rPr lang="en-US" altLang="ko-KR" smtClean="0"/>
              <a:t>8 bits)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mtClean="0"/>
              <a:t>Compressed SSID (</a:t>
            </a:r>
            <a:r>
              <a:rPr lang="en-US" altLang="ko-KR"/>
              <a:t>e.g. </a:t>
            </a:r>
            <a:r>
              <a:rPr lang="en-US" altLang="ko-KR" smtClean="0"/>
              <a:t>8 bits)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No capability issue for STAs</a:t>
            </a:r>
            <a:br>
              <a:rPr lang="en-US" altLang="ko-KR" smtClean="0"/>
            </a:br>
            <a:r>
              <a:rPr lang="en-US" altLang="ko-KR" smtClean="0">
                <a:solidFill>
                  <a:schemeClr val="tx1"/>
                </a:solidFill>
              </a:rPr>
              <a:t>which can not support</a:t>
            </a:r>
            <a:br>
              <a:rPr lang="en-US" altLang="ko-KR" smtClean="0">
                <a:solidFill>
                  <a:schemeClr val="tx1"/>
                </a:solidFill>
              </a:rPr>
            </a:br>
            <a:r>
              <a:rPr lang="en-US" altLang="ko-KR" smtClean="0">
                <a:solidFill>
                  <a:schemeClr val="tx1"/>
                </a:solidFill>
              </a:rPr>
              <a:t>Frame Body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Collision could be occurred,</a:t>
            </a:r>
            <a:br>
              <a:rPr lang="en-US" altLang="ko-KR" smtClean="0"/>
            </a:br>
            <a:r>
              <a:rPr lang="en-US" altLang="ko-KR" smtClean="0"/>
              <a:t>but it might be trivial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Length or misc. field can be </a:t>
            </a:r>
            <a:r>
              <a:rPr lang="en-US" altLang="ko-KR" smtClean="0">
                <a:solidFill>
                  <a:schemeClr val="tx1"/>
                </a:solidFill>
              </a:rPr>
              <a:t/>
            </a:r>
            <a:br>
              <a:rPr lang="en-US" altLang="ko-KR" smtClean="0">
                <a:solidFill>
                  <a:schemeClr val="tx1"/>
                </a:solidFill>
              </a:rPr>
            </a:br>
            <a:r>
              <a:rPr lang="en-US" altLang="ko-KR" smtClean="0">
                <a:solidFill>
                  <a:schemeClr val="tx1"/>
                </a:solidFill>
              </a:rPr>
              <a:t>used for a </a:t>
            </a:r>
            <a:r>
              <a:rPr lang="en-US" altLang="ko-KR" smtClean="0">
                <a:solidFill>
                  <a:schemeClr val="tx1"/>
                </a:solidFill>
              </a:rPr>
              <a:t>part of the </a:t>
            </a:r>
            <a:r>
              <a:rPr lang="en-US" altLang="ko-KR" smtClean="0">
                <a:solidFill>
                  <a:schemeClr val="tx1"/>
                </a:solidFill>
              </a:rPr>
              <a:t>mandatory</a:t>
            </a:r>
            <a:br>
              <a:rPr lang="en-US" altLang="ko-KR" smtClean="0">
                <a:solidFill>
                  <a:schemeClr val="tx1"/>
                </a:solidFill>
              </a:rPr>
            </a:br>
            <a:r>
              <a:rPr lang="en-US" altLang="ko-KR" smtClean="0">
                <a:solidFill>
                  <a:schemeClr val="tx1"/>
                </a:solidFill>
              </a:rPr>
              <a:t>information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7" name="Rectangle 5"/>
          <p:cNvSpPr/>
          <p:nvPr/>
        </p:nvSpPr>
        <p:spPr bwMode="auto">
          <a:xfrm>
            <a:off x="5790404" y="4620579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Address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5"/>
          <p:cNvSpPr/>
          <p:nvPr/>
        </p:nvSpPr>
        <p:spPr bwMode="auto">
          <a:xfrm>
            <a:off x="5041204" y="4620579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Frame Control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5"/>
          <p:cNvSpPr/>
          <p:nvPr/>
        </p:nvSpPr>
        <p:spPr bwMode="auto">
          <a:xfrm>
            <a:off x="6539604" y="4620579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TD Control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5"/>
          <p:cNvSpPr/>
          <p:nvPr/>
        </p:nvSpPr>
        <p:spPr bwMode="auto">
          <a:xfrm>
            <a:off x="5037372" y="5515816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APID</a:t>
            </a: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5"/>
          <p:cNvSpPr/>
          <p:nvPr/>
        </p:nvSpPr>
        <p:spPr bwMode="auto">
          <a:xfrm>
            <a:off x="6726508" y="5515816"/>
            <a:ext cx="936104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Compressed SSID</a:t>
            </a: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6340" y="4968195"/>
            <a:ext cx="538930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altLang="ko-KR" sz="1200" b="1" smtClean="0">
                <a:solidFill>
                  <a:schemeClr val="tx1"/>
                </a:solidFill>
                <a:ea typeface="돋움" pitchFamily="50" charset="-127"/>
              </a:rPr>
              <a:t>8 bits</a:t>
            </a:r>
            <a:endParaRPr lang="ko-KR" altLang="en-US" sz="1200" b="1" dirty="0" smtClean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3448" y="4968195"/>
            <a:ext cx="615874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altLang="ko-KR" sz="1200" b="1" smtClean="0">
                <a:solidFill>
                  <a:schemeClr val="tx1"/>
                </a:solidFill>
                <a:ea typeface="돋움" pitchFamily="50" charset="-127"/>
              </a:rPr>
              <a:t>12 bits</a:t>
            </a:r>
            <a:endParaRPr lang="ko-KR" altLang="en-US" sz="1200" b="1" dirty="0" smtClean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6346" y="4968195"/>
            <a:ext cx="615874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altLang="ko-KR" sz="1200" b="1" smtClean="0">
                <a:solidFill>
                  <a:schemeClr val="tx1"/>
                </a:solidFill>
                <a:ea typeface="돋움" pitchFamily="50" charset="-127"/>
              </a:rPr>
              <a:t>12 bits</a:t>
            </a:r>
            <a:endParaRPr lang="ko-KR" altLang="en-US" sz="1200" b="1" dirty="0" smtClean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5" name="Rectangle 5"/>
          <p:cNvSpPr/>
          <p:nvPr/>
        </p:nvSpPr>
        <p:spPr bwMode="auto">
          <a:xfrm>
            <a:off x="4689164" y="5515816"/>
            <a:ext cx="348208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Type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1" name="Straight Arrow Connector 8"/>
          <p:cNvCxnSpPr/>
          <p:nvPr/>
        </p:nvCxnSpPr>
        <p:spPr bwMode="auto">
          <a:xfrm flipH="1">
            <a:off x="4702427" y="5001579"/>
            <a:ext cx="335804" cy="4991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8"/>
          <p:cNvCxnSpPr/>
          <p:nvPr/>
        </p:nvCxnSpPr>
        <p:spPr bwMode="auto">
          <a:xfrm>
            <a:off x="7286457" y="4998088"/>
            <a:ext cx="376155" cy="5175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Rectangle 5"/>
          <p:cNvSpPr/>
          <p:nvPr/>
        </p:nvSpPr>
        <p:spPr bwMode="auto">
          <a:xfrm>
            <a:off x="5790404" y="5515816"/>
            <a:ext cx="936104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PCR Channel</a:t>
            </a: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Rectangle 5"/>
          <p:cNvSpPr/>
          <p:nvPr/>
        </p:nvSpPr>
        <p:spPr bwMode="auto">
          <a:xfrm>
            <a:off x="7286457" y="4620579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Frame Body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Rectangle 5"/>
          <p:cNvSpPr/>
          <p:nvPr/>
        </p:nvSpPr>
        <p:spPr bwMode="auto">
          <a:xfrm>
            <a:off x="8033310" y="4620579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FCS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51957" y="4097083"/>
            <a:ext cx="253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An example of WUR discovery frame</a:t>
            </a:r>
          </a:p>
          <a:p>
            <a:r>
              <a:rPr lang="en-US" altLang="ko-KR" sz="1200" smtClean="0">
                <a:solidFill>
                  <a:schemeClr val="tx1"/>
                </a:solidFill>
              </a:rPr>
              <a:t>Field order and size are TBD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7" name="곱셈 기호 16"/>
          <p:cNvSpPr/>
          <p:nvPr/>
        </p:nvSpPr>
        <p:spPr bwMode="auto">
          <a:xfrm>
            <a:off x="7290412" y="4441609"/>
            <a:ext cx="738944" cy="738940"/>
          </a:xfrm>
          <a:prstGeom prst="mathMultiply">
            <a:avLst>
              <a:gd name="adj1" fmla="val 6452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5"/>
          <p:cNvSpPr/>
          <p:nvPr/>
        </p:nvSpPr>
        <p:spPr bwMode="auto">
          <a:xfrm>
            <a:off x="7659884" y="5515670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FCS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3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Proposed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Option 2: Mandatory information into MAC header and Frame body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Frame body should be mandatory for WUR discovery frame in this </a:t>
            </a:r>
            <a:r>
              <a:rPr lang="en-US" altLang="ko-KR" smtClean="0"/>
              <a:t>option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If so, there would be more room for mandatory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mtClean="0"/>
              <a:t>E.g. Lengthened APID or SSID to avoid hash collision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Collision probability would be </a:t>
            </a:r>
            <a:r>
              <a:rPr lang="en-US" altLang="ko-KR"/>
              <a:t>decreased due to </a:t>
            </a:r>
            <a:r>
              <a:rPr lang="en-US" altLang="ko-KR"/>
              <a:t>the </a:t>
            </a:r>
            <a:r>
              <a:rPr lang="en-US" altLang="ko-KR" smtClean="0"/>
              <a:t>lengthened </a:t>
            </a:r>
            <a:r>
              <a:rPr lang="en-US" altLang="ko-KR"/>
              <a:t>APID or SSID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Length or misc. field can be used </a:t>
            </a:r>
            <a:br>
              <a:rPr lang="en-US" altLang="ko-KR" smtClean="0">
                <a:solidFill>
                  <a:schemeClr val="tx1"/>
                </a:solidFill>
              </a:rPr>
            </a:br>
            <a:r>
              <a:rPr lang="en-US" altLang="ko-KR" smtClean="0">
                <a:solidFill>
                  <a:schemeClr val="tx1"/>
                </a:solidFill>
              </a:rPr>
              <a:t>for length indication or miscellaneous </a:t>
            </a:r>
            <a:br>
              <a:rPr lang="en-US" altLang="ko-KR" smtClean="0">
                <a:solidFill>
                  <a:schemeClr val="tx1"/>
                </a:solidFill>
              </a:rPr>
            </a:br>
            <a:r>
              <a:rPr lang="en-US" altLang="ko-KR" smtClean="0">
                <a:solidFill>
                  <a:schemeClr val="tx1"/>
                </a:solidFill>
              </a:rPr>
              <a:t>information rather than a part of the </a:t>
            </a:r>
            <a:br>
              <a:rPr lang="en-US" altLang="ko-KR" smtClean="0">
                <a:solidFill>
                  <a:schemeClr val="tx1"/>
                </a:solidFill>
              </a:rPr>
            </a:br>
            <a:r>
              <a:rPr lang="en-US" altLang="ko-KR" smtClean="0">
                <a:solidFill>
                  <a:schemeClr val="tx1"/>
                </a:solidFill>
              </a:rPr>
              <a:t>mandatory information of discovery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Extra information (in order to</a:t>
            </a:r>
            <a:br>
              <a:rPr lang="en-US" altLang="ko-KR" smtClean="0">
                <a:solidFill>
                  <a:schemeClr val="tx1"/>
                </a:solidFill>
              </a:rPr>
            </a:br>
            <a:r>
              <a:rPr lang="en-US" altLang="ko-KR" smtClean="0">
                <a:solidFill>
                  <a:schemeClr val="tx1"/>
                </a:solidFill>
              </a:rPr>
              <a:t>support other applications)</a:t>
            </a:r>
            <a:br>
              <a:rPr lang="en-US" altLang="ko-KR" smtClean="0">
                <a:solidFill>
                  <a:schemeClr val="tx1"/>
                </a:solidFill>
              </a:rPr>
            </a:br>
            <a:r>
              <a:rPr lang="en-US" altLang="ko-KR" smtClean="0">
                <a:solidFill>
                  <a:schemeClr val="tx1"/>
                </a:solidFill>
              </a:rPr>
              <a:t>can be included in </a:t>
            </a:r>
            <a:br>
              <a:rPr lang="en-US" altLang="ko-KR" smtClean="0">
                <a:solidFill>
                  <a:schemeClr val="tx1"/>
                </a:solidFill>
              </a:rPr>
            </a:br>
            <a:r>
              <a:rPr lang="en-US" altLang="ko-KR" smtClean="0">
                <a:solidFill>
                  <a:schemeClr val="tx1"/>
                </a:solidFill>
              </a:rPr>
              <a:t>Frame body field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7" name="Rectangle 5"/>
          <p:cNvSpPr/>
          <p:nvPr/>
        </p:nvSpPr>
        <p:spPr bwMode="auto">
          <a:xfrm>
            <a:off x="5796137" y="4621995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Address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5"/>
          <p:cNvSpPr/>
          <p:nvPr/>
        </p:nvSpPr>
        <p:spPr bwMode="auto">
          <a:xfrm>
            <a:off x="5046937" y="4621995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Frame Control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5"/>
          <p:cNvSpPr/>
          <p:nvPr/>
        </p:nvSpPr>
        <p:spPr bwMode="auto">
          <a:xfrm>
            <a:off x="6545337" y="4621995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TD Control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5"/>
          <p:cNvSpPr/>
          <p:nvPr/>
        </p:nvSpPr>
        <p:spPr bwMode="auto">
          <a:xfrm>
            <a:off x="5534934" y="5517232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APID</a:t>
            </a: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5"/>
          <p:cNvSpPr/>
          <p:nvPr/>
        </p:nvSpPr>
        <p:spPr bwMode="auto">
          <a:xfrm>
            <a:off x="7224070" y="5517232"/>
            <a:ext cx="936104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Compressed SSID</a:t>
            </a: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52073" y="4969611"/>
            <a:ext cx="538930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altLang="ko-KR" sz="1200" b="1" smtClean="0">
                <a:solidFill>
                  <a:schemeClr val="tx1"/>
                </a:solidFill>
                <a:ea typeface="돋움" pitchFamily="50" charset="-127"/>
              </a:rPr>
              <a:t>8 bits</a:t>
            </a:r>
            <a:endParaRPr lang="ko-KR" altLang="en-US" sz="1200" b="1" dirty="0" smtClean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9181" y="4969611"/>
            <a:ext cx="615874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altLang="ko-KR" sz="1200" b="1" smtClean="0">
                <a:solidFill>
                  <a:schemeClr val="tx1"/>
                </a:solidFill>
                <a:ea typeface="돋움" pitchFamily="50" charset="-127"/>
              </a:rPr>
              <a:t>12 bits</a:t>
            </a:r>
            <a:endParaRPr lang="ko-KR" altLang="en-US" sz="1200" b="1" dirty="0" smtClean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12079" y="4969611"/>
            <a:ext cx="615874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altLang="ko-KR" sz="1200" b="1" smtClean="0">
                <a:solidFill>
                  <a:schemeClr val="tx1"/>
                </a:solidFill>
                <a:ea typeface="돋움" pitchFamily="50" charset="-127"/>
              </a:rPr>
              <a:t>12 bits</a:t>
            </a:r>
            <a:endParaRPr lang="ko-KR" altLang="en-US" sz="1200" b="1" dirty="0" smtClean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15" name="Rectangle 5"/>
          <p:cNvSpPr/>
          <p:nvPr/>
        </p:nvSpPr>
        <p:spPr bwMode="auto">
          <a:xfrm>
            <a:off x="4662625" y="5517232"/>
            <a:ext cx="348208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Type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1" name="Straight Arrow Connector 8"/>
          <p:cNvCxnSpPr/>
          <p:nvPr/>
        </p:nvCxnSpPr>
        <p:spPr bwMode="auto">
          <a:xfrm flipH="1">
            <a:off x="4691748" y="5002995"/>
            <a:ext cx="352216" cy="5140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8"/>
          <p:cNvCxnSpPr/>
          <p:nvPr/>
        </p:nvCxnSpPr>
        <p:spPr bwMode="auto">
          <a:xfrm>
            <a:off x="8036696" y="4999504"/>
            <a:ext cx="123478" cy="5175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Rectangle 5"/>
          <p:cNvSpPr/>
          <p:nvPr/>
        </p:nvSpPr>
        <p:spPr bwMode="auto">
          <a:xfrm>
            <a:off x="6287966" y="5517232"/>
            <a:ext cx="936104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PCR Channel</a:t>
            </a: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7" name="Rectangle 5"/>
          <p:cNvSpPr/>
          <p:nvPr/>
        </p:nvSpPr>
        <p:spPr bwMode="auto">
          <a:xfrm>
            <a:off x="7292190" y="4621995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Frame Body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8" name="Rectangle 5"/>
          <p:cNvSpPr/>
          <p:nvPr/>
        </p:nvSpPr>
        <p:spPr bwMode="auto">
          <a:xfrm>
            <a:off x="8039043" y="4621995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FCS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88731" y="4969611"/>
            <a:ext cx="976550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altLang="ko-KR" sz="1200" b="1" smtClean="0">
                <a:solidFill>
                  <a:schemeClr val="tx1"/>
                </a:solidFill>
                <a:ea typeface="돋움" pitchFamily="50" charset="-127"/>
              </a:rPr>
              <a:t>e.g., 8 octets</a:t>
            </a:r>
            <a:endParaRPr lang="ko-KR" altLang="en-US" sz="1200" b="1" dirty="0" smtClean="0">
              <a:solidFill>
                <a:schemeClr val="tx1"/>
              </a:solidFill>
              <a:ea typeface="돋움" pitchFamily="50" charset="-127"/>
            </a:endParaRPr>
          </a:p>
        </p:txBody>
      </p:sp>
      <p:sp>
        <p:nvSpPr>
          <p:cNvPr id="26" name="Rectangle 5"/>
          <p:cNvSpPr/>
          <p:nvPr/>
        </p:nvSpPr>
        <p:spPr bwMode="auto">
          <a:xfrm>
            <a:off x="8167738" y="5517506"/>
            <a:ext cx="7492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FCS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51957" y="4098645"/>
            <a:ext cx="253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An example of WUR discovery frame</a:t>
            </a:r>
          </a:p>
          <a:p>
            <a:r>
              <a:rPr lang="en-US" altLang="ko-KR" sz="1200" smtClean="0">
                <a:solidFill>
                  <a:schemeClr val="tx1"/>
                </a:solidFill>
              </a:rPr>
              <a:t>Field order and size are TBD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25" name="Rectangle 5"/>
          <p:cNvSpPr/>
          <p:nvPr/>
        </p:nvSpPr>
        <p:spPr bwMode="auto">
          <a:xfrm>
            <a:off x="5004667" y="5517232"/>
            <a:ext cx="533282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Length/Misc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86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Summary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kern="0"/>
              <a:t>We have discussed </a:t>
            </a:r>
            <a:r>
              <a:rPr lang="en-US" altLang="ko-KR" kern="0" smtClean="0"/>
              <a:t>a specific frame format for </a:t>
            </a:r>
            <a:r>
              <a:rPr lang="en-US" altLang="ko-KR" kern="0"/>
              <a:t>WUR </a:t>
            </a:r>
            <a:r>
              <a:rPr lang="en-US" altLang="ko-KR" kern="0" smtClean="0"/>
              <a:t>discovery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kern="0" smtClean="0"/>
              <a:t>To support mandatory things, these need to be squeezed or additional space (i.e., frame body field) is needed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kern="0"/>
          </a:p>
        </p:txBody>
      </p:sp>
    </p:spTree>
    <p:extLst>
      <p:ext uri="{BB962C8B-B14F-4D97-AF65-F5344CB8AC3E}">
        <p14:creationId xmlns:p14="http://schemas.microsoft.com/office/powerpoint/2010/main" val="50213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</a:t>
            </a:r>
            <a:r>
              <a:rPr lang="en-US" altLang="ko-KR" smtClean="0"/>
              <a:t>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Which option do you prefer as a WUR frame format for discovery? (Size and location of the information is TBD, Mandatory information includes compressed </a:t>
            </a:r>
            <a:r>
              <a:rPr lang="en-US" altLang="ko-KR">
                <a:solidFill>
                  <a:schemeClr val="tx1"/>
                </a:solidFill>
              </a:rPr>
              <a:t>SSID, PCR operation channel, and AP </a:t>
            </a:r>
            <a:r>
              <a:rPr lang="en-US" altLang="ko-KR" smtClean="0">
                <a:solidFill>
                  <a:schemeClr val="tx1"/>
                </a:solidFill>
              </a:rPr>
              <a:t>identifier)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Option 1: </a:t>
            </a:r>
            <a:r>
              <a:rPr lang="en-US" altLang="ko-KR" smtClean="0">
                <a:solidFill>
                  <a:schemeClr val="tx1"/>
                </a:solidFill>
              </a:rPr>
              <a:t>Put mandatory </a:t>
            </a:r>
            <a:r>
              <a:rPr lang="en-US" altLang="ko-KR">
                <a:solidFill>
                  <a:schemeClr val="tx1"/>
                </a:solidFill>
              </a:rPr>
              <a:t>information into MAC </a:t>
            </a:r>
            <a:r>
              <a:rPr lang="en-US" altLang="ko-KR" smtClean="0">
                <a:solidFill>
                  <a:schemeClr val="tx1"/>
                </a:solidFill>
              </a:rPr>
              <a:t>header (in Slide 3)</a:t>
            </a:r>
            <a:endParaRPr lang="en-US" altLang="ko-KR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>
                <a:solidFill>
                  <a:schemeClr val="tx1"/>
                </a:solidFill>
              </a:rPr>
              <a:t>Option 2: </a:t>
            </a:r>
            <a:r>
              <a:rPr lang="en-US" altLang="ko-KR" smtClean="0">
                <a:solidFill>
                  <a:schemeClr val="tx1"/>
                </a:solidFill>
              </a:rPr>
              <a:t>Put mandatory </a:t>
            </a:r>
            <a:r>
              <a:rPr lang="en-US" altLang="ko-KR">
                <a:solidFill>
                  <a:schemeClr val="tx1"/>
                </a:solidFill>
              </a:rPr>
              <a:t>information into </a:t>
            </a:r>
            <a:r>
              <a:rPr lang="en-US" altLang="ko-KR" smtClean="0">
                <a:solidFill>
                  <a:schemeClr val="tx1"/>
                </a:solidFill>
              </a:rPr>
              <a:t>the field which consist of MAC header</a:t>
            </a:r>
            <a:r>
              <a:rPr lang="en-US" altLang="ko-KR">
                <a:solidFill>
                  <a:schemeClr val="tx1"/>
                </a:solidFill>
              </a:rPr>
              <a:t> </a:t>
            </a:r>
            <a:r>
              <a:rPr lang="en-US" altLang="ko-KR" smtClean="0">
                <a:solidFill>
                  <a:schemeClr val="tx1"/>
                </a:solidFill>
              </a:rPr>
              <a:t>and Frame body (in Slide 4)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A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46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6088" indent="-446088"/>
            <a:r>
              <a:rPr lang="en-US" altLang="ko-KR" smtClean="0"/>
              <a:t>[1] 11-17/0575r9, </a:t>
            </a:r>
            <a:r>
              <a:rPr lang="en-US" altLang="ko-KR"/>
              <a:t>“Spec </a:t>
            </a:r>
            <a:r>
              <a:rPr lang="en-US" altLang="ko-KR" smtClean="0"/>
              <a:t>framework”</a:t>
            </a:r>
          </a:p>
          <a:p>
            <a:pPr marL="446088" indent="-446088"/>
            <a:r>
              <a:rPr lang="en-US" altLang="ko-KR"/>
              <a:t>[2] </a:t>
            </a:r>
            <a:r>
              <a:rPr lang="en-US" altLang="ko-KR" smtClean="0"/>
              <a:t>11-17/0029r10, </a:t>
            </a:r>
            <a:r>
              <a:rPr lang="en-US" altLang="ko-KR"/>
              <a:t>“WUR usage model </a:t>
            </a:r>
            <a:r>
              <a:rPr lang="en-US" altLang="ko-KR" smtClean="0"/>
              <a:t>document”</a:t>
            </a:r>
          </a:p>
          <a:p>
            <a:pPr marL="446088" indent="-446088"/>
            <a:r>
              <a:rPr lang="en-US" altLang="ko-KR" smtClean="0"/>
              <a:t>[3] 11-18/0160r7, “WUR discovery frame content”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68435</TotalTime>
  <Words>572</Words>
  <Application>Microsoft Office PowerPoint</Application>
  <PresentationFormat>화면 슬라이드 쇼(4:3)</PresentationFormat>
  <Paragraphs>131</Paragraphs>
  <Slides>7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6" baseType="lpstr">
      <vt:lpstr>Arial Unicode MS</vt:lpstr>
      <vt:lpstr>MS Gothic</vt:lpstr>
      <vt:lpstr>굴림</vt:lpstr>
      <vt:lpstr>돋움</vt:lpstr>
      <vt:lpstr>맑은 고딕</vt:lpstr>
      <vt:lpstr>Arial</vt:lpstr>
      <vt:lpstr>Garamond</vt:lpstr>
      <vt:lpstr>Times New Roman</vt:lpstr>
      <vt:lpstr>Office 테마</vt:lpstr>
      <vt:lpstr>WUR Discovery Frame Format</vt:lpstr>
      <vt:lpstr>Abstract</vt:lpstr>
      <vt:lpstr>Proposed Methods</vt:lpstr>
      <vt:lpstr>Proposed Methods</vt:lpstr>
      <vt:lpstr>Summary</vt:lpstr>
      <vt:lpstr>Straw Poll 1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866</cp:revision>
  <cp:lastPrinted>2018-01-12T06:50:43Z</cp:lastPrinted>
  <dcterms:created xsi:type="dcterms:W3CDTF">2016-12-14T01:56:24Z</dcterms:created>
  <dcterms:modified xsi:type="dcterms:W3CDTF">2018-03-02T01:59:17Z</dcterms:modified>
</cp:coreProperties>
</file>