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9" r:id="rId4"/>
    <p:sldId id="265" r:id="rId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58" autoAdjust="0"/>
    <p:restoredTop sz="86451"/>
  </p:normalViewPr>
  <p:slideViewPr>
    <p:cSldViewPr>
      <p:cViewPr varScale="1">
        <p:scale>
          <a:sx n="89" d="100"/>
          <a:sy n="89" d="100"/>
        </p:scale>
        <p:origin x="1488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ntala, Enrico (Nokia - US/Sunnyvale)" userId="10033FFF9446340F@LIVE.COM" providerId="AD" clId="Web-{1DA3DE64-0A3D-402C-AE86-7E3006B32416}"/>
    <pc:docChg chg="modSld">
      <pc:chgData name="Rantala, Enrico (Nokia - US/Sunnyvale)" userId="10033FFF9446340F@LIVE.COM" providerId="AD" clId="Web-{1DA3DE64-0A3D-402C-AE86-7E3006B32416}" dt="2018-03-02T17:51:09.729" v="0"/>
      <pc:docMkLst>
        <pc:docMk/>
      </pc:docMkLst>
      <pc:sldChg chg="modSp">
        <pc:chgData name="Rantala, Enrico (Nokia - US/Sunnyvale)" userId="10033FFF9446340F@LIVE.COM" providerId="AD" clId="Web-{1DA3DE64-0A3D-402C-AE86-7E3006B32416}" dt="2018-03-02T17:51:09.729" v="0"/>
        <pc:sldMkLst>
          <pc:docMk/>
          <pc:sldMk cId="0" sldId="256"/>
        </pc:sldMkLst>
        <pc:spChg chg="mod">
          <ac:chgData name="Rantala, Enrico (Nokia - US/Sunnyvale)" userId="10033FFF9446340F@LIVE.COM" providerId="AD" clId="Web-{1DA3DE64-0A3D-402C-AE86-7E3006B32416}" dt="2018-03-02T17:51:09.729" v="0"/>
          <ac:spMkLst>
            <pc:docMk/>
            <pc:sldMk cId="0" sldId="256"/>
            <ac:spMk id="3074" creationId="{00000000-0000-0000-0000-000000000000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mr-IN"/>
              <a:t>doc.: IEEE 802.11-17/xxxxr0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Enrico-Henrik Rantala, Nokia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mr-IN"/>
              <a:t>doc.: IEEE 802.11-17/xxxxr0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Enrico-Henrik Rantala, Nokia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mr-IN"/>
              <a:t>doc.: IEEE 802.11-17/xxxxr0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Enrico-Henrik Rantala,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mr-IN"/>
              <a:t>doc.: IEEE 802.11-17/xxxxr0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Enrico-Henrik Rantala,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 err="1"/>
              <a:t>March</a:t>
            </a:r>
            <a:r>
              <a:rPr lang="fi-FI" dirty="0"/>
              <a:t>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Enrico-Henrik Rantala,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Enrico-Henrik Rantala, Nokia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i-FI" dirty="0" err="1"/>
              <a:t>March</a:t>
            </a:r>
            <a:r>
              <a:rPr lang="fi-FI" dirty="0"/>
              <a:t>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 err="1"/>
              <a:t>March</a:t>
            </a:r>
            <a:r>
              <a:rPr lang="fi-FI" dirty="0"/>
              <a:t>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Enrico-Henrik Rantala,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 err="1"/>
              <a:t>March</a:t>
            </a:r>
            <a:r>
              <a:rPr lang="fi-FI" dirty="0"/>
              <a:t>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Enrico-Henrik Rantala, Nokia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 err="1"/>
              <a:t>March</a:t>
            </a:r>
            <a:r>
              <a:rPr lang="fi-FI" dirty="0"/>
              <a:t> 2018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Enrico-Henrik Rantala, Nokia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 err="1"/>
              <a:t>March</a:t>
            </a:r>
            <a:r>
              <a:rPr lang="fi-FI" dirty="0"/>
              <a:t> 2018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Enrico-Henrik Rantala, Nokia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 err="1"/>
              <a:t>March</a:t>
            </a:r>
            <a:r>
              <a:rPr lang="fi-FI" dirty="0"/>
              <a:t>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Enrico-Henrik Rantala, Nokia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 err="1"/>
              <a:t>March</a:t>
            </a:r>
            <a:r>
              <a:rPr lang="fi-FI" dirty="0"/>
              <a:t>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Enrico-Henrik Rantala,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 err="1"/>
              <a:t>March</a:t>
            </a:r>
            <a:r>
              <a:rPr lang="fi-FI" dirty="0"/>
              <a:t>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Enrico-Henrik Rantala,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i-FI" dirty="0" err="1"/>
              <a:t>March</a:t>
            </a:r>
            <a:r>
              <a:rPr lang="fi-FI" dirty="0"/>
              <a:t>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Enrico-Henrik Rantala, Nokia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 11-18/xxxxr0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fi-FI" dirty="0" err="1"/>
              <a:t>March</a:t>
            </a:r>
            <a:r>
              <a:rPr lang="fi-FI" dirty="0"/>
              <a:t>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Enrico-Henrik Rantala, Nokia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Distance aware wake-up operation straw poll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2018-03-02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1750394"/>
              </p:ext>
            </p:extLst>
          </p:nvPr>
        </p:nvGraphicFramePr>
        <p:xfrm>
          <a:off x="523875" y="3541713"/>
          <a:ext cx="8008938" cy="1985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22" name="Document" r:id="rId4" imgW="8775700" imgH="2171700" progId="Word.Document.8">
                  <p:embed/>
                </p:oleObj>
              </mc:Choice>
              <mc:Fallback>
                <p:oleObj name="Document" r:id="rId4" imgW="8775700" imgH="2171700" progId="Word.Document.8">
                  <p:embed/>
                  <p:pic>
                    <p:nvPicPr>
                      <p:cNvPr id="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3541713"/>
                        <a:ext cx="8008938" cy="19859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fi-FI" dirty="0" err="1"/>
              <a:t>March</a:t>
            </a:r>
            <a:r>
              <a:rPr lang="fi-FI" dirty="0"/>
              <a:t>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Enrico-Henrik Rantala,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Recap of Distance Aware Wake-up operation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[1] discussed about motivation of Distance Aware Wake-up operation and we also presented two use cases</a:t>
            </a:r>
          </a:p>
          <a:p>
            <a:pPr>
              <a:buFont typeface="Arial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We believe that there are services that could benefit WUR protocol level support of triggering PCR wake-up based on a distance metric</a:t>
            </a:r>
          </a:p>
          <a:p>
            <a:pPr>
              <a:buFont typeface="Arial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The idea is that after receiving a WUF addressed to the STA, it would wake-up its PCR only if a distance condition is met</a:t>
            </a:r>
          </a:p>
          <a:p>
            <a:pPr marL="742950" lvl="2" indent="-342900">
              <a:spcBef>
                <a:spcPts val="600"/>
              </a:spcBef>
              <a:buFont typeface="Arial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distance metric could be based on received signal strength measured from a WUF addressed to the STA	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11-17-1696-00-00ba-distance-aware-wake-up-operation.pptx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Enrico-Henrik Rantala, Nokia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 dirty="0" err="1"/>
              <a:t>March</a:t>
            </a:r>
            <a:r>
              <a:rPr lang="fi-FI" dirty="0"/>
              <a:t>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798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/>
              <a:t>Do you agree that 11ba spec should support conditional PCR wake-up based on a distance metric?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Yes/No/Abstain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Enrico-Henrik Rantala, Nokia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 dirty="0" err="1"/>
              <a:t>March</a:t>
            </a:r>
            <a:r>
              <a:rPr lang="fi-FI" dirty="0"/>
              <a:t>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08514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14044</TotalTime>
  <Words>191</Words>
  <Application>Microsoft Office PowerPoint</Application>
  <PresentationFormat>On-screen Show (4:3)</PresentationFormat>
  <Paragraphs>33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Distance aware wake-up operation straw poll</vt:lpstr>
      <vt:lpstr>Recap of Distance Aware Wake-up operation</vt:lpstr>
      <vt:lpstr>References</vt:lpstr>
      <vt:lpstr>Straw poll</vt:lpstr>
    </vt:vector>
  </TitlesOfParts>
  <Manager/>
  <Company>Nokia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11-18/0485r0</dc:title>
  <dc:subject>distance aware wake-up operation straw poll</dc:subject>
  <dc:creator>Enrico-Henrik Rantala</dc:creator>
  <cp:keywords/>
  <dc:description/>
  <cp:lastModifiedBy>Rantala, Enrico (Nokia - US/Sunnyvale)</cp:lastModifiedBy>
  <cp:revision>293</cp:revision>
  <cp:lastPrinted>1601-01-01T00:00:00Z</cp:lastPrinted>
  <dcterms:created xsi:type="dcterms:W3CDTF">2016-12-12T06:57:22Z</dcterms:created>
  <dcterms:modified xsi:type="dcterms:W3CDTF">2018-03-02T17:51:16Z</dcterms:modified>
  <cp:category/>
</cp:coreProperties>
</file>