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5" r:id="rId4"/>
    <p:sldId id="268" r:id="rId5"/>
    <p:sldId id="266" r:id="rId6"/>
    <p:sldId id="270" r:id="rId7"/>
    <p:sldId id="271" r:id="rId8"/>
    <p:sldId id="264" r:id="rId9"/>
    <p:sldId id="272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97CC49-9F8B-794F-BC99-6B9653A820A5}" v="17" dt="2018-03-01T07:20:49.503"/>
    <p1510:client id="{018BCC33-4A20-4E34-A945-BB5ABF67303E}" v="533" dt="2018-03-01T07:15:47.115"/>
    <p1510:client id="{24BCFCDF-144C-4BF3-96DF-7390CBA99C76}" v="101" dt="2018-03-01T20:44:03.874"/>
    <p1510:client id="{AE23F3D5-4316-954B-835B-66B1BEA4831F}" v="20" dt="2018-03-01T21:25:39.2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/>
    <p:restoredTop sz="94656"/>
  </p:normalViewPr>
  <p:slideViewPr>
    <p:cSldViewPr snapToGrid="0">
      <p:cViewPr varScale="1">
        <p:scale>
          <a:sx n="84" d="100"/>
          <a:sy n="84" d="100"/>
        </p:scale>
        <p:origin x="1352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en, Olli (Nokia - FI/Espoo)" userId="100300009446DEE0@LIVE.COM" providerId="AD" clId="Web-{F30835E9-8A4C-4082-97DE-4D1456C6BB63}"/>
    <pc:docChg chg="addSld delSld modSld modSection">
      <pc:chgData name="Alanen, Olli (Nokia - FI/Espoo)" userId="100300009446DEE0@LIVE.COM" providerId="AD" clId="Web-{F30835E9-8A4C-4082-97DE-4D1456C6BB63}" dt="2018-02-28T08:14:03.628" v="391"/>
      <pc:docMkLst>
        <pc:docMk/>
      </pc:docMkLst>
      <pc:sldChg chg="modSp">
        <pc:chgData name="Alanen, Olli (Nokia - FI/Espoo)" userId="100300009446DEE0@LIVE.COM" providerId="AD" clId="Web-{F30835E9-8A4C-4082-97DE-4D1456C6BB63}" dt="2018-02-28T07:24:32.114" v="1"/>
        <pc:sldMkLst>
          <pc:docMk/>
          <pc:sldMk cId="0" sldId="256"/>
        </pc:sldMkLst>
        <pc:spChg chg="mod">
          <ac:chgData name="Alanen, Olli (Nokia - FI/Espoo)" userId="100300009446DEE0@LIVE.COM" providerId="AD" clId="Web-{F30835E9-8A4C-4082-97DE-4D1456C6BB63}" dt="2018-02-28T07:24:32.114" v="1"/>
          <ac:spMkLst>
            <pc:docMk/>
            <pc:sldMk cId="0" sldId="256"/>
            <ac:spMk id="3074" creationId="{00000000-0000-0000-0000-000000000000}"/>
          </ac:spMkLst>
        </pc:spChg>
      </pc:sldChg>
      <pc:sldChg chg="delSp modSp">
        <pc:chgData name="Alanen, Olli (Nokia - FI/Espoo)" userId="100300009446DEE0@LIVE.COM" providerId="AD" clId="Web-{F30835E9-8A4C-4082-97DE-4D1456C6BB63}" dt="2018-02-28T07:40:09.244" v="330"/>
        <pc:sldMkLst>
          <pc:docMk/>
          <pc:sldMk cId="0" sldId="264"/>
        </pc:sldMkLst>
        <pc:spChg chg="mod">
          <ac:chgData name="Alanen, Olli (Nokia - FI/Espoo)" userId="100300009446DEE0@LIVE.COM" providerId="AD" clId="Web-{F30835E9-8A4C-4082-97DE-4D1456C6BB63}" dt="2018-02-28T07:40:09.244" v="330"/>
          <ac:spMkLst>
            <pc:docMk/>
            <pc:sldMk cId="0" sldId="264"/>
            <ac:spMk id="11266" creationId="{00000000-0000-0000-0000-000000000000}"/>
          </ac:spMkLst>
        </pc:spChg>
        <pc:picChg chg="del">
          <ac:chgData name="Alanen, Olli (Nokia - FI/Espoo)" userId="100300009446DEE0@LIVE.COM" providerId="AD" clId="Web-{F30835E9-8A4C-4082-97DE-4D1456C6BB63}" dt="2018-02-28T07:24:41.771" v="2"/>
          <ac:picMkLst>
            <pc:docMk/>
            <pc:sldMk cId="0" sldId="264"/>
            <ac:picMk id="2" creationId="{5D1256FC-87D9-4589-A733-2A633E5C3505}"/>
          </ac:picMkLst>
        </pc:picChg>
      </pc:sldChg>
      <pc:sldChg chg="modSp new">
        <pc:chgData name="Alanen, Olli (Nokia - FI/Espoo)" userId="100300009446DEE0@LIVE.COM" providerId="AD" clId="Web-{F30835E9-8A4C-4082-97DE-4D1456C6BB63}" dt="2018-02-28T07:47:54.176" v="379"/>
        <pc:sldMkLst>
          <pc:docMk/>
          <pc:sldMk cId="1225066685" sldId="265"/>
        </pc:sldMkLst>
        <pc:spChg chg="mod">
          <ac:chgData name="Alanen, Olli (Nokia - FI/Espoo)" userId="100300009446DEE0@LIVE.COM" providerId="AD" clId="Web-{F30835E9-8A4C-4082-97DE-4D1456C6BB63}" dt="2018-02-28T07:33:43.756" v="128"/>
          <ac:spMkLst>
            <pc:docMk/>
            <pc:sldMk cId="1225066685" sldId="265"/>
            <ac:spMk id="2" creationId="{7D865399-D8C4-4A3D-8847-E9BAE6C92827}"/>
          </ac:spMkLst>
        </pc:spChg>
        <pc:spChg chg="mod">
          <ac:chgData name="Alanen, Olli (Nokia - FI/Espoo)" userId="100300009446DEE0@LIVE.COM" providerId="AD" clId="Web-{F30835E9-8A4C-4082-97DE-4D1456C6BB63}" dt="2018-02-28T07:47:54.176" v="379"/>
          <ac:spMkLst>
            <pc:docMk/>
            <pc:sldMk cId="1225066685" sldId="265"/>
            <ac:spMk id="3" creationId="{3F772DAF-EF76-4B44-B34A-0E1062000D1B}"/>
          </ac:spMkLst>
        </pc:spChg>
      </pc:sldChg>
      <pc:sldChg chg="modSp new">
        <pc:chgData name="Alanen, Olli (Nokia - FI/Espoo)" userId="100300009446DEE0@LIVE.COM" providerId="AD" clId="Web-{F30835E9-8A4C-4082-97DE-4D1456C6BB63}" dt="2018-02-28T08:14:03.628" v="391"/>
        <pc:sldMkLst>
          <pc:docMk/>
          <pc:sldMk cId="655597161" sldId="266"/>
        </pc:sldMkLst>
        <pc:spChg chg="mod">
          <ac:chgData name="Alanen, Olli (Nokia - FI/Espoo)" userId="100300009446DEE0@LIVE.COM" providerId="AD" clId="Web-{F30835E9-8A4C-4082-97DE-4D1456C6BB63}" dt="2018-02-28T07:33:40.054" v="127"/>
          <ac:spMkLst>
            <pc:docMk/>
            <pc:sldMk cId="655597161" sldId="266"/>
            <ac:spMk id="2" creationId="{ECD27006-D161-4B31-B386-E4DA539A0C88}"/>
          </ac:spMkLst>
        </pc:spChg>
        <pc:spChg chg="mod">
          <ac:chgData name="Alanen, Olli (Nokia - FI/Espoo)" userId="100300009446DEE0@LIVE.COM" providerId="AD" clId="Web-{F30835E9-8A4C-4082-97DE-4D1456C6BB63}" dt="2018-02-28T08:14:03.628" v="391"/>
          <ac:spMkLst>
            <pc:docMk/>
            <pc:sldMk cId="655597161" sldId="266"/>
            <ac:spMk id="3" creationId="{AAF701B8-B9E7-4CD5-BB99-069D610EDB22}"/>
          </ac:spMkLst>
        </pc:spChg>
      </pc:sldChg>
    </pc:docChg>
  </pc:docChgLst>
  <pc:docChgLst>
    <pc:chgData name="Rantala, Enrico (Nokia - US/Sunnyvale)" userId="10033FFF9446340F@LIVE.COM" providerId="AD" clId="Web-{C1378C08-DA9F-4942-807B-ED607A10DF04}"/>
    <pc:docChg chg="modSld">
      <pc:chgData name="Rantala, Enrico (Nokia - US/Sunnyvale)" userId="10033FFF9446340F@LIVE.COM" providerId="AD" clId="Web-{C1378C08-DA9F-4942-807B-ED607A10DF04}" dt="2018-03-01T21:23:54.060" v="128"/>
      <pc:docMkLst>
        <pc:docMk/>
      </pc:docMkLst>
      <pc:sldChg chg="modSp">
        <pc:chgData name="Rantala, Enrico (Nokia - US/Sunnyvale)" userId="10033FFF9446340F@LIVE.COM" providerId="AD" clId="Web-{C1378C08-DA9F-4942-807B-ED607A10DF04}" dt="2018-03-01T21:21:36.850" v="118"/>
        <pc:sldMkLst>
          <pc:docMk/>
          <pc:sldMk cId="655597161" sldId="266"/>
        </pc:sldMkLst>
        <pc:spChg chg="mod">
          <ac:chgData name="Rantala, Enrico (Nokia - US/Sunnyvale)" userId="10033FFF9446340F@LIVE.COM" providerId="AD" clId="Web-{C1378C08-DA9F-4942-807B-ED607A10DF04}" dt="2018-03-01T21:21:36.850" v="118"/>
          <ac:spMkLst>
            <pc:docMk/>
            <pc:sldMk cId="655597161" sldId="266"/>
            <ac:spMk id="3" creationId="{AAF701B8-B9E7-4CD5-BB99-069D610EDB22}"/>
          </ac:spMkLst>
        </pc:spChg>
      </pc:sldChg>
      <pc:sldChg chg="modSp">
        <pc:chgData name="Rantala, Enrico (Nokia - US/Sunnyvale)" userId="10033FFF9446340F@LIVE.COM" providerId="AD" clId="Web-{C1378C08-DA9F-4942-807B-ED607A10DF04}" dt="2018-03-01T21:13:04.667" v="34"/>
        <pc:sldMkLst>
          <pc:docMk/>
          <pc:sldMk cId="4209482111" sldId="268"/>
        </pc:sldMkLst>
        <pc:spChg chg="mod">
          <ac:chgData name="Rantala, Enrico (Nokia - US/Sunnyvale)" userId="10033FFF9446340F@LIVE.COM" providerId="AD" clId="Web-{C1378C08-DA9F-4942-807B-ED607A10DF04}" dt="2018-03-01T21:13:04.667" v="34"/>
          <ac:spMkLst>
            <pc:docMk/>
            <pc:sldMk cId="4209482111" sldId="268"/>
            <ac:spMk id="20" creationId="{61013193-1161-374D-B03E-4DD9FABF74F2}"/>
          </ac:spMkLst>
        </pc:spChg>
      </pc:sldChg>
      <pc:sldChg chg="modSp">
        <pc:chgData name="Rantala, Enrico (Nokia - US/Sunnyvale)" userId="10033FFF9446340F@LIVE.COM" providerId="AD" clId="Web-{C1378C08-DA9F-4942-807B-ED607A10DF04}" dt="2018-03-01T21:23:54.060" v="127"/>
        <pc:sldMkLst>
          <pc:docMk/>
          <pc:sldMk cId="3404312215" sldId="270"/>
        </pc:sldMkLst>
        <pc:spChg chg="mod">
          <ac:chgData name="Rantala, Enrico (Nokia - US/Sunnyvale)" userId="10033FFF9446340F@LIVE.COM" providerId="AD" clId="Web-{C1378C08-DA9F-4942-807B-ED607A10DF04}" dt="2018-03-01T21:23:54.060" v="127"/>
          <ac:spMkLst>
            <pc:docMk/>
            <pc:sldMk cId="3404312215" sldId="270"/>
            <ac:spMk id="21" creationId="{537D5E18-7CD8-A54D-A973-AD933058015E}"/>
          </ac:spMkLst>
        </pc:spChg>
        <pc:spChg chg="mod">
          <ac:chgData name="Rantala, Enrico (Nokia - US/Sunnyvale)" userId="10033FFF9446340F@LIVE.COM" providerId="AD" clId="Web-{C1378C08-DA9F-4942-807B-ED607A10DF04}" dt="2018-03-01T20:29:41.005" v="19"/>
          <ac:spMkLst>
            <pc:docMk/>
            <pc:sldMk cId="3404312215" sldId="270"/>
            <ac:spMk id="33" creationId="{A82F9B66-50B8-7B40-9D55-0D4A844CEC08}"/>
          </ac:spMkLst>
        </pc:spChg>
        <pc:spChg chg="mod">
          <ac:chgData name="Rantala, Enrico (Nokia - US/Sunnyvale)" userId="10033FFF9446340F@LIVE.COM" providerId="AD" clId="Web-{C1378C08-DA9F-4942-807B-ED607A10DF04}" dt="2018-03-01T20:29:51.302" v="26"/>
          <ac:spMkLst>
            <pc:docMk/>
            <pc:sldMk cId="3404312215" sldId="270"/>
            <ac:spMk id="35" creationId="{EA0973CB-E357-084C-8242-7070BAA68C06}"/>
          </ac:spMkLst>
        </pc:spChg>
      </pc:sldChg>
      <pc:sldChg chg="modSp">
        <pc:chgData name="Rantala, Enrico (Nokia - US/Sunnyvale)" userId="10033FFF9446340F@LIVE.COM" providerId="AD" clId="Web-{C1378C08-DA9F-4942-807B-ED607A10DF04}" dt="2018-03-01T21:15:49.943" v="66"/>
        <pc:sldMkLst>
          <pc:docMk/>
          <pc:sldMk cId="1695660154" sldId="272"/>
        </pc:sldMkLst>
        <pc:spChg chg="mod">
          <ac:chgData name="Rantala, Enrico (Nokia - US/Sunnyvale)" userId="10033FFF9446340F@LIVE.COM" providerId="AD" clId="Web-{C1378C08-DA9F-4942-807B-ED607A10DF04}" dt="2018-03-01T21:15:49.943" v="66"/>
          <ac:spMkLst>
            <pc:docMk/>
            <pc:sldMk cId="1695660154" sldId="272"/>
            <ac:spMk id="11266" creationId="{00000000-0000-0000-0000-000000000000}"/>
          </ac:spMkLst>
        </pc:spChg>
      </pc:sldChg>
    </pc:docChg>
  </pc:docChgLst>
  <pc:docChgLst>
    <pc:chgData name="Rantala, Enrico (Nokia - US/Sunnyvale)" userId="10033FFF9446340F@LIVE.COM" providerId="AD" clId="Web-{FA89D78F-3BFE-4764-8C9B-A2CE64005153}"/>
    <pc:docChg chg="modSld">
      <pc:chgData name="Rantala, Enrico (Nokia - US/Sunnyvale)" userId="10033FFF9446340F@LIVE.COM" providerId="AD" clId="Web-{FA89D78F-3BFE-4764-8C9B-A2CE64005153}" dt="2018-03-02T17:20:23.315" v="19"/>
      <pc:docMkLst>
        <pc:docMk/>
      </pc:docMkLst>
      <pc:sldChg chg="modSp">
        <pc:chgData name="Rantala, Enrico (Nokia - US/Sunnyvale)" userId="10033FFF9446340F@LIVE.COM" providerId="AD" clId="Web-{FA89D78F-3BFE-4764-8C9B-A2CE64005153}" dt="2018-03-02T17:20:23.315" v="19"/>
        <pc:sldMkLst>
          <pc:docMk/>
          <pc:sldMk cId="2187965089" sldId="271"/>
        </pc:sldMkLst>
        <pc:graphicFrameChg chg="mod modGraphic">
          <ac:chgData name="Rantala, Enrico (Nokia - US/Sunnyvale)" userId="10033FFF9446340F@LIVE.COM" providerId="AD" clId="Web-{FA89D78F-3BFE-4764-8C9B-A2CE64005153}" dt="2018-03-02T17:20:23.315" v="19"/>
          <ac:graphicFrameMkLst>
            <pc:docMk/>
            <pc:sldMk cId="2187965089" sldId="271"/>
            <ac:graphicFrameMk id="8" creationId="{33D4D1F0-C1B5-3442-9C1F-D6ECE2AAA200}"/>
          </ac:graphicFrameMkLst>
        </pc:graphicFrameChg>
      </pc:sldChg>
    </pc:docChg>
  </pc:docChgLst>
  <pc:docChgLst>
    <pc:chgData name="Rantala, Enrico (Nokia - US/Sunnyvale)" userId="ba206eb5-8ecd-4888-bfff-a41898b8f852" providerId="ADAL" clId="{AE23F3D5-4316-954B-835B-66B1BEA4831F}"/>
    <pc:docChg chg="custSel modSld">
      <pc:chgData name="Rantala, Enrico (Nokia - US/Sunnyvale)" userId="ba206eb5-8ecd-4888-bfff-a41898b8f852" providerId="ADAL" clId="{AE23F3D5-4316-954B-835B-66B1BEA4831F}" dt="2018-03-02T00:20:49.456" v="278"/>
      <pc:docMkLst>
        <pc:docMk/>
      </pc:docMkLst>
      <pc:sldChg chg="modSp">
        <pc:chgData name="Rantala, Enrico (Nokia - US/Sunnyvale)" userId="ba206eb5-8ecd-4888-bfff-a41898b8f852" providerId="ADAL" clId="{AE23F3D5-4316-954B-835B-66B1BEA4831F}" dt="2018-03-02T00:20:49.456" v="278"/>
        <pc:sldMkLst>
          <pc:docMk/>
          <pc:sldMk cId="0" sldId="256"/>
        </pc:sldMkLst>
        <pc:graphicFrameChg chg="mod">
          <ac:chgData name="Rantala, Enrico (Nokia - US/Sunnyvale)" userId="ba206eb5-8ecd-4888-bfff-a41898b8f852" providerId="ADAL" clId="{AE23F3D5-4316-954B-835B-66B1BEA4831F}" dt="2018-03-02T00:20:49.456" v="27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">
        <pc:chgData name="Rantala, Enrico (Nokia - US/Sunnyvale)" userId="ba206eb5-8ecd-4888-bfff-a41898b8f852" providerId="ADAL" clId="{AE23F3D5-4316-954B-835B-66B1BEA4831F}" dt="2018-03-01T21:34:33.616" v="252" actId="20577"/>
        <pc:sldMkLst>
          <pc:docMk/>
          <pc:sldMk cId="655597161" sldId="266"/>
        </pc:sldMkLst>
        <pc:spChg chg="mod">
          <ac:chgData name="Rantala, Enrico (Nokia - US/Sunnyvale)" userId="ba206eb5-8ecd-4888-bfff-a41898b8f852" providerId="ADAL" clId="{AE23F3D5-4316-954B-835B-66B1BEA4831F}" dt="2018-03-01T21:34:33.616" v="252" actId="20577"/>
          <ac:spMkLst>
            <pc:docMk/>
            <pc:sldMk cId="655597161" sldId="266"/>
            <ac:spMk id="3" creationId="{AAF701B8-B9E7-4CD5-BB99-069D610EDB22}"/>
          </ac:spMkLst>
        </pc:spChg>
      </pc:sldChg>
      <pc:sldChg chg="modSp">
        <pc:chgData name="Rantala, Enrico (Nokia - US/Sunnyvale)" userId="ba206eb5-8ecd-4888-bfff-a41898b8f852" providerId="ADAL" clId="{AE23F3D5-4316-954B-835B-66B1BEA4831F}" dt="2018-03-01T21:29:01.665" v="123" actId="14100"/>
        <pc:sldMkLst>
          <pc:docMk/>
          <pc:sldMk cId="4209482111" sldId="268"/>
        </pc:sldMkLst>
        <pc:spChg chg="mod">
          <ac:chgData name="Rantala, Enrico (Nokia - US/Sunnyvale)" userId="ba206eb5-8ecd-4888-bfff-a41898b8f852" providerId="ADAL" clId="{AE23F3D5-4316-954B-835B-66B1BEA4831F}" dt="2018-03-01T21:25:21.949" v="7" actId="58"/>
          <ac:spMkLst>
            <pc:docMk/>
            <pc:sldMk cId="4209482111" sldId="268"/>
            <ac:spMk id="20" creationId="{61013193-1161-374D-B03E-4DD9FABF74F2}"/>
          </ac:spMkLst>
        </pc:spChg>
        <pc:spChg chg="mod">
          <ac:chgData name="Rantala, Enrico (Nokia - US/Sunnyvale)" userId="ba206eb5-8ecd-4888-bfff-a41898b8f852" providerId="ADAL" clId="{AE23F3D5-4316-954B-835B-66B1BEA4831F}" dt="2018-03-01T21:29:01.665" v="123" actId="14100"/>
          <ac:spMkLst>
            <pc:docMk/>
            <pc:sldMk cId="4209482111" sldId="268"/>
            <ac:spMk id="21" creationId="{6906D2C0-A764-F447-BF62-F444B5DDE4B8}"/>
          </ac:spMkLst>
        </pc:spChg>
        <pc:spChg chg="mod">
          <ac:chgData name="Rantala, Enrico (Nokia - US/Sunnyvale)" userId="ba206eb5-8ecd-4888-bfff-a41898b8f852" providerId="ADAL" clId="{AE23F3D5-4316-954B-835B-66B1BEA4831F}" dt="2018-03-01T21:28:12.488" v="81" actId="14100"/>
          <ac:spMkLst>
            <pc:docMk/>
            <pc:sldMk cId="4209482111" sldId="268"/>
            <ac:spMk id="22" creationId="{349335DC-3077-774E-8F5F-CF9CF0C6D351}"/>
          </ac:spMkLst>
        </pc:spChg>
        <pc:spChg chg="mod">
          <ac:chgData name="Rantala, Enrico (Nokia - US/Sunnyvale)" userId="ba206eb5-8ecd-4888-bfff-a41898b8f852" providerId="ADAL" clId="{AE23F3D5-4316-954B-835B-66B1BEA4831F}" dt="2018-03-01T21:25:34.173" v="15" actId="58"/>
          <ac:spMkLst>
            <pc:docMk/>
            <pc:sldMk cId="4209482111" sldId="268"/>
            <ac:spMk id="25" creationId="{0C30FE07-021C-8E47-A1C5-97126F54D7AA}"/>
          </ac:spMkLst>
        </pc:spChg>
        <pc:spChg chg="mod">
          <ac:chgData name="Rantala, Enrico (Nokia - US/Sunnyvale)" userId="ba206eb5-8ecd-4888-bfff-a41898b8f852" providerId="ADAL" clId="{AE23F3D5-4316-954B-835B-66B1BEA4831F}" dt="2018-03-01T21:28:51.442" v="122" actId="14100"/>
          <ac:spMkLst>
            <pc:docMk/>
            <pc:sldMk cId="4209482111" sldId="268"/>
            <ac:spMk id="26" creationId="{533E9EEE-C6A1-3146-98DE-5EE9CB014B4D}"/>
          </ac:spMkLst>
        </pc:spChg>
        <pc:spChg chg="mod">
          <ac:chgData name="Rantala, Enrico (Nokia - US/Sunnyvale)" userId="ba206eb5-8ecd-4888-bfff-a41898b8f852" providerId="ADAL" clId="{AE23F3D5-4316-954B-835B-66B1BEA4831F}" dt="2018-03-01T21:28:23.848" v="94" actId="14100"/>
          <ac:spMkLst>
            <pc:docMk/>
            <pc:sldMk cId="4209482111" sldId="268"/>
            <ac:spMk id="27" creationId="{075F228B-A581-7447-8812-F9AF7C6BF55C}"/>
          </ac:spMkLst>
        </pc:spChg>
        <pc:spChg chg="mod">
          <ac:chgData name="Rantala, Enrico (Nokia - US/Sunnyvale)" userId="ba206eb5-8ecd-4888-bfff-a41898b8f852" providerId="ADAL" clId="{AE23F3D5-4316-954B-835B-66B1BEA4831F}" dt="2018-03-01T21:25:39.263" v="19" actId="20577"/>
          <ac:spMkLst>
            <pc:docMk/>
            <pc:sldMk cId="4209482111" sldId="268"/>
            <ac:spMk id="29" creationId="{5222ED2D-2810-7247-9822-35B738C37546}"/>
          </ac:spMkLst>
        </pc:spChg>
        <pc:spChg chg="mod">
          <ac:chgData name="Rantala, Enrico (Nokia - US/Sunnyvale)" userId="ba206eb5-8ecd-4888-bfff-a41898b8f852" providerId="ADAL" clId="{AE23F3D5-4316-954B-835B-66B1BEA4831F}" dt="2018-03-01T21:25:45.437" v="23" actId="20577"/>
          <ac:spMkLst>
            <pc:docMk/>
            <pc:sldMk cId="4209482111" sldId="268"/>
            <ac:spMk id="31" creationId="{71F52D4D-3911-2641-8CE8-A82C8BCB566A}"/>
          </ac:spMkLst>
        </pc:spChg>
      </pc:sldChg>
      <pc:sldChg chg="addSp modSp">
        <pc:chgData name="Rantala, Enrico (Nokia - US/Sunnyvale)" userId="ba206eb5-8ecd-4888-bfff-a41898b8f852" providerId="ADAL" clId="{AE23F3D5-4316-954B-835B-66B1BEA4831F}" dt="2018-03-01T21:36:09.156" v="275" actId="20577"/>
        <pc:sldMkLst>
          <pc:docMk/>
          <pc:sldMk cId="3404312215" sldId="270"/>
        </pc:sldMkLst>
        <pc:spChg chg="mod">
          <ac:chgData name="Rantala, Enrico (Nokia - US/Sunnyvale)" userId="ba206eb5-8ecd-4888-bfff-a41898b8f852" providerId="ADAL" clId="{AE23F3D5-4316-954B-835B-66B1BEA4831F}" dt="2018-03-01T21:27:32.056" v="56" actId="58"/>
          <ac:spMkLst>
            <pc:docMk/>
            <pc:sldMk cId="3404312215" sldId="270"/>
            <ac:spMk id="21" creationId="{537D5E18-7CD8-A54D-A973-AD933058015E}"/>
          </ac:spMkLst>
        </pc:spChg>
        <pc:spChg chg="mod">
          <ac:chgData name="Rantala, Enrico (Nokia - US/Sunnyvale)" userId="ba206eb5-8ecd-4888-bfff-a41898b8f852" providerId="ADAL" clId="{AE23F3D5-4316-954B-835B-66B1BEA4831F}" dt="2018-03-01T21:27:27.200" v="55" actId="58"/>
          <ac:spMkLst>
            <pc:docMk/>
            <pc:sldMk cId="3404312215" sldId="270"/>
            <ac:spMk id="25" creationId="{191A6E4D-BF68-E741-8174-EEE65D9E6FA1}"/>
          </ac:spMkLst>
        </pc:spChg>
        <pc:spChg chg="add mod">
          <ac:chgData name="Rantala, Enrico (Nokia - US/Sunnyvale)" userId="ba206eb5-8ecd-4888-bfff-a41898b8f852" providerId="ADAL" clId="{AE23F3D5-4316-954B-835B-66B1BEA4831F}" dt="2018-03-01T21:31:27.326" v="148" actId="1076"/>
          <ac:spMkLst>
            <pc:docMk/>
            <pc:sldMk cId="3404312215" sldId="270"/>
            <ac:spMk id="27" creationId="{4F7643AA-691B-264E-BD9D-C91CDBD8164B}"/>
          </ac:spMkLst>
        </pc:spChg>
        <pc:spChg chg="mod">
          <ac:chgData name="Rantala, Enrico (Nokia - US/Sunnyvale)" userId="ba206eb5-8ecd-4888-bfff-a41898b8f852" providerId="ADAL" clId="{AE23F3D5-4316-954B-835B-66B1BEA4831F}" dt="2018-03-01T21:30:59.451" v="145" actId="20577"/>
          <ac:spMkLst>
            <pc:docMk/>
            <pc:sldMk cId="3404312215" sldId="270"/>
            <ac:spMk id="29" creationId="{C487A41D-65E4-994A-95D7-68291BB5DEA2}"/>
          </ac:spMkLst>
        </pc:spChg>
        <pc:spChg chg="mod">
          <ac:chgData name="Rantala, Enrico (Nokia - US/Sunnyvale)" userId="ba206eb5-8ecd-4888-bfff-a41898b8f852" providerId="ADAL" clId="{AE23F3D5-4316-954B-835B-66B1BEA4831F}" dt="2018-03-01T21:27:47.725" v="68" actId="20577"/>
          <ac:spMkLst>
            <pc:docMk/>
            <pc:sldMk cId="3404312215" sldId="270"/>
            <ac:spMk id="31" creationId="{087351AE-EDB3-A64C-8492-60906A20BB6F}"/>
          </ac:spMkLst>
        </pc:spChg>
        <pc:spChg chg="mod">
          <ac:chgData name="Rantala, Enrico (Nokia - US/Sunnyvale)" userId="ba206eb5-8ecd-4888-bfff-a41898b8f852" providerId="ADAL" clId="{AE23F3D5-4316-954B-835B-66B1BEA4831F}" dt="2018-03-01T21:27:37.562" v="60" actId="20577"/>
          <ac:spMkLst>
            <pc:docMk/>
            <pc:sldMk cId="3404312215" sldId="270"/>
            <ac:spMk id="33" creationId="{A82F9B66-50B8-7B40-9D55-0D4A844CEC08}"/>
          </ac:spMkLst>
        </pc:spChg>
        <pc:spChg chg="mod">
          <ac:chgData name="Rantala, Enrico (Nokia - US/Sunnyvale)" userId="ba206eb5-8ecd-4888-bfff-a41898b8f852" providerId="ADAL" clId="{AE23F3D5-4316-954B-835B-66B1BEA4831F}" dt="2018-03-01T21:27:42.353" v="64" actId="20577"/>
          <ac:spMkLst>
            <pc:docMk/>
            <pc:sldMk cId="3404312215" sldId="270"/>
            <ac:spMk id="35" creationId="{EA0973CB-E357-084C-8242-7070BAA68C06}"/>
          </ac:spMkLst>
        </pc:spChg>
        <pc:spChg chg="add mod">
          <ac:chgData name="Rantala, Enrico (Nokia - US/Sunnyvale)" userId="ba206eb5-8ecd-4888-bfff-a41898b8f852" providerId="ADAL" clId="{AE23F3D5-4316-954B-835B-66B1BEA4831F}" dt="2018-03-01T21:31:35.094" v="150" actId="20577"/>
          <ac:spMkLst>
            <pc:docMk/>
            <pc:sldMk cId="3404312215" sldId="270"/>
            <ac:spMk id="36" creationId="{1AC90180-9741-6148-9129-96934D35C860}"/>
          </ac:spMkLst>
        </pc:spChg>
        <pc:spChg chg="add mod">
          <ac:chgData name="Rantala, Enrico (Nokia - US/Sunnyvale)" userId="ba206eb5-8ecd-4888-bfff-a41898b8f852" providerId="ADAL" clId="{AE23F3D5-4316-954B-835B-66B1BEA4831F}" dt="2018-03-01T21:35:53.813" v="264" actId="1076"/>
          <ac:spMkLst>
            <pc:docMk/>
            <pc:sldMk cId="3404312215" sldId="270"/>
            <ac:spMk id="37" creationId="{C3874007-8F45-9B43-A7C0-26A22152D879}"/>
          </ac:spMkLst>
        </pc:spChg>
        <pc:spChg chg="add mod">
          <ac:chgData name="Rantala, Enrico (Nokia - US/Sunnyvale)" userId="ba206eb5-8ecd-4888-bfff-a41898b8f852" providerId="ADAL" clId="{AE23F3D5-4316-954B-835B-66B1BEA4831F}" dt="2018-03-01T21:36:09.156" v="275" actId="20577"/>
          <ac:spMkLst>
            <pc:docMk/>
            <pc:sldMk cId="3404312215" sldId="270"/>
            <ac:spMk id="38" creationId="{264AD672-A8BC-4A42-BF1F-ACF78CBFCC78}"/>
          </ac:spMkLst>
        </pc:spChg>
      </pc:sldChg>
    </pc:docChg>
  </pc:docChgLst>
  <pc:docChgLst>
    <pc:chgData name="Alanen, Olli (Nokia - FI/Espoo)" userId="100300009446DEE0@LIVE.COM" providerId="AD" clId="Web-{24BCFCDF-144C-4BF3-96DF-7390CBA99C76}"/>
    <pc:docChg chg="modSld">
      <pc:chgData name="Alanen, Olli (Nokia - FI/Espoo)" userId="100300009446DEE0@LIVE.COM" providerId="AD" clId="Web-{24BCFCDF-144C-4BF3-96DF-7390CBA99C76}" dt="2018-03-01T20:44:03.874" v="101"/>
      <pc:docMkLst>
        <pc:docMk/>
      </pc:docMkLst>
      <pc:sldChg chg="modSp">
        <pc:chgData name="Alanen, Olli (Nokia - FI/Espoo)" userId="100300009446DEE0@LIVE.COM" providerId="AD" clId="Web-{24BCFCDF-144C-4BF3-96DF-7390CBA99C76}" dt="2018-03-01T20:44:03.874" v="101"/>
        <pc:sldMkLst>
          <pc:docMk/>
          <pc:sldMk cId="1225066685" sldId="265"/>
        </pc:sldMkLst>
        <pc:spChg chg="mod">
          <ac:chgData name="Alanen, Olli (Nokia - FI/Espoo)" userId="100300009446DEE0@LIVE.COM" providerId="AD" clId="Web-{24BCFCDF-144C-4BF3-96DF-7390CBA99C76}" dt="2018-03-01T20:44:03.874" v="101"/>
          <ac:spMkLst>
            <pc:docMk/>
            <pc:sldMk cId="1225066685" sldId="265"/>
            <ac:spMk id="3" creationId="{3F772DAF-EF76-4B44-B34A-0E1062000D1B}"/>
          </ac:spMkLst>
        </pc:spChg>
      </pc:sldChg>
    </pc:docChg>
  </pc:docChgLst>
  <pc:docChgLst>
    <pc:chgData name="Rantala, Enrico (Nokia - US/Sunnyvale)" userId="10033FFF9446340F@LIVE.COM" providerId="AD" clId="Web-{BB356DC6-7E18-43E9-9D72-E41A6BCB09B8}"/>
    <pc:docChg chg="modSld">
      <pc:chgData name="Rantala, Enrico (Nokia - US/Sunnyvale)" userId="10033FFF9446340F@LIVE.COM" providerId="AD" clId="Web-{BB356DC6-7E18-43E9-9D72-E41A6BCB09B8}" dt="2018-03-02T17:50:48.397" v="0"/>
      <pc:docMkLst>
        <pc:docMk/>
      </pc:docMkLst>
      <pc:sldChg chg="modSp">
        <pc:chgData name="Rantala, Enrico (Nokia - US/Sunnyvale)" userId="10033FFF9446340F@LIVE.COM" providerId="AD" clId="Web-{BB356DC6-7E18-43E9-9D72-E41A6BCB09B8}" dt="2018-03-02T17:50:48.397" v="0"/>
        <pc:sldMkLst>
          <pc:docMk/>
          <pc:sldMk cId="0" sldId="256"/>
        </pc:sldMkLst>
        <pc:spChg chg="mod">
          <ac:chgData name="Rantala, Enrico (Nokia - US/Sunnyvale)" userId="10033FFF9446340F@LIVE.COM" providerId="AD" clId="Web-{BB356DC6-7E18-43E9-9D72-E41A6BCB09B8}" dt="2018-03-02T17:50:48.397" v="0"/>
          <ac:spMkLst>
            <pc:docMk/>
            <pc:sldMk cId="0" sldId="256"/>
            <ac:spMk id="3074" creationId="{00000000-0000-0000-0000-000000000000}"/>
          </ac:spMkLst>
        </pc:spChg>
      </pc:sldChg>
    </pc:docChg>
  </pc:docChgLst>
  <pc:docChgLst>
    <pc:chgData name="Rantala, Enrico (Nokia - US/Sunnyvale)" userId="10033FFF9446340F@LIVE.COM" providerId="AD" clId="Web-{589522E7-204A-465E-9349-48066A7E595A}"/>
    <pc:docChg chg="modSld">
      <pc:chgData name="Rantala, Enrico (Nokia - US/Sunnyvale)" userId="10033FFF9446340F@LIVE.COM" providerId="AD" clId="Web-{589522E7-204A-465E-9349-48066A7E595A}" dt="2018-03-01T23:25:13.916" v="634"/>
      <pc:docMkLst>
        <pc:docMk/>
      </pc:docMkLst>
      <pc:sldChg chg="modSp">
        <pc:chgData name="Rantala, Enrico (Nokia - US/Sunnyvale)" userId="10033FFF9446340F@LIVE.COM" providerId="AD" clId="Web-{589522E7-204A-465E-9349-48066A7E595A}" dt="2018-03-01T22:12:47.806" v="127"/>
        <pc:sldMkLst>
          <pc:docMk/>
          <pc:sldMk cId="0" sldId="257"/>
        </pc:sldMkLst>
        <pc:spChg chg="mod">
          <ac:chgData name="Rantala, Enrico (Nokia - US/Sunnyvale)" userId="10033FFF9446340F@LIVE.COM" providerId="AD" clId="Web-{589522E7-204A-465E-9349-48066A7E595A}" dt="2018-03-01T22:12:47.806" v="127"/>
          <ac:spMkLst>
            <pc:docMk/>
            <pc:sldMk cId="0" sldId="257"/>
            <ac:spMk id="4098" creationId="{00000000-0000-0000-0000-000000000000}"/>
          </ac:spMkLst>
        </pc:spChg>
      </pc:sldChg>
      <pc:sldChg chg="modSp">
        <pc:chgData name="Rantala, Enrico (Nokia - US/Sunnyvale)" userId="10033FFF9446340F@LIVE.COM" providerId="AD" clId="Web-{589522E7-204A-465E-9349-48066A7E595A}" dt="2018-03-01T23:02:33.868" v="551"/>
        <pc:sldMkLst>
          <pc:docMk/>
          <pc:sldMk cId="1225066685" sldId="265"/>
        </pc:sldMkLst>
        <pc:spChg chg="mod">
          <ac:chgData name="Rantala, Enrico (Nokia - US/Sunnyvale)" userId="10033FFF9446340F@LIVE.COM" providerId="AD" clId="Web-{589522E7-204A-465E-9349-48066A7E595A}" dt="2018-03-01T22:35:50.339" v="334"/>
          <ac:spMkLst>
            <pc:docMk/>
            <pc:sldMk cId="1225066685" sldId="265"/>
            <ac:spMk id="2" creationId="{7D865399-D8C4-4A3D-8847-E9BAE6C92827}"/>
          </ac:spMkLst>
        </pc:spChg>
        <pc:spChg chg="mod">
          <ac:chgData name="Rantala, Enrico (Nokia - US/Sunnyvale)" userId="10033FFF9446340F@LIVE.COM" providerId="AD" clId="Web-{589522E7-204A-465E-9349-48066A7E595A}" dt="2018-03-01T23:02:33.868" v="551"/>
          <ac:spMkLst>
            <pc:docMk/>
            <pc:sldMk cId="1225066685" sldId="265"/>
            <ac:spMk id="3" creationId="{3F772DAF-EF76-4B44-B34A-0E1062000D1B}"/>
          </ac:spMkLst>
        </pc:spChg>
      </pc:sldChg>
      <pc:sldChg chg="modSp">
        <pc:chgData name="Rantala, Enrico (Nokia - US/Sunnyvale)" userId="10033FFF9446340F@LIVE.COM" providerId="AD" clId="Web-{589522E7-204A-465E-9349-48066A7E595A}" dt="2018-03-01T22:59:04.969" v="534"/>
        <pc:sldMkLst>
          <pc:docMk/>
          <pc:sldMk cId="655597161" sldId="266"/>
        </pc:sldMkLst>
        <pc:spChg chg="mod">
          <ac:chgData name="Rantala, Enrico (Nokia - US/Sunnyvale)" userId="10033FFF9446340F@LIVE.COM" providerId="AD" clId="Web-{589522E7-204A-465E-9349-48066A7E595A}" dt="2018-03-01T22:35:46.449" v="333"/>
          <ac:spMkLst>
            <pc:docMk/>
            <pc:sldMk cId="655597161" sldId="266"/>
            <ac:spMk id="2" creationId="{ECD27006-D161-4B31-B386-E4DA539A0C88}"/>
          </ac:spMkLst>
        </pc:spChg>
        <pc:spChg chg="mod">
          <ac:chgData name="Rantala, Enrico (Nokia - US/Sunnyvale)" userId="10033FFF9446340F@LIVE.COM" providerId="AD" clId="Web-{589522E7-204A-465E-9349-48066A7E595A}" dt="2018-03-01T22:59:04.969" v="534"/>
          <ac:spMkLst>
            <pc:docMk/>
            <pc:sldMk cId="655597161" sldId="266"/>
            <ac:spMk id="3" creationId="{AAF701B8-B9E7-4CD5-BB99-069D610EDB22}"/>
          </ac:spMkLst>
        </pc:spChg>
      </pc:sldChg>
      <pc:sldChg chg="modSp">
        <pc:chgData name="Rantala, Enrico (Nokia - US/Sunnyvale)" userId="10033FFF9446340F@LIVE.COM" providerId="AD" clId="Web-{589522E7-204A-465E-9349-48066A7E595A}" dt="2018-03-01T23:04:03.995" v="572"/>
        <pc:sldMkLst>
          <pc:docMk/>
          <pc:sldMk cId="4209482111" sldId="268"/>
        </pc:sldMkLst>
        <pc:spChg chg="mod">
          <ac:chgData name="Rantala, Enrico (Nokia - US/Sunnyvale)" userId="10033FFF9446340F@LIVE.COM" providerId="AD" clId="Web-{589522E7-204A-465E-9349-48066A7E595A}" dt="2018-03-01T23:04:03.995" v="572"/>
          <ac:spMkLst>
            <pc:docMk/>
            <pc:sldMk cId="4209482111" sldId="268"/>
            <ac:spMk id="20" creationId="{61013193-1161-374D-B03E-4DD9FABF74F2}"/>
          </ac:spMkLst>
        </pc:spChg>
      </pc:sldChg>
      <pc:sldChg chg="modSp">
        <pc:chgData name="Rantala, Enrico (Nokia - US/Sunnyvale)" userId="10033FFF9446340F@LIVE.COM" providerId="AD" clId="Web-{589522E7-204A-465E-9349-48066A7E595A}" dt="2018-03-01T23:25:13.916" v="634"/>
        <pc:sldMkLst>
          <pc:docMk/>
          <pc:sldMk cId="2187965089" sldId="271"/>
        </pc:sldMkLst>
        <pc:graphicFrameChg chg="mod modGraphic">
          <ac:chgData name="Rantala, Enrico (Nokia - US/Sunnyvale)" userId="10033FFF9446340F@LIVE.COM" providerId="AD" clId="Web-{589522E7-204A-465E-9349-48066A7E595A}" dt="2018-03-01T23:25:13.916" v="634"/>
          <ac:graphicFrameMkLst>
            <pc:docMk/>
            <pc:sldMk cId="2187965089" sldId="271"/>
            <ac:graphicFrameMk id="8" creationId="{33D4D1F0-C1B5-3442-9C1F-D6ECE2AAA200}"/>
          </ac:graphicFrameMkLst>
        </pc:graphicFrameChg>
      </pc:sldChg>
    </pc:docChg>
  </pc:docChgLst>
  <pc:docChgLst>
    <pc:chgData name="Alanen, Olli (Nokia - FI/Espoo)" userId="100300009446DEE0@LIVE.COM" providerId="AD" clId="Web-{AEA382BB-F598-4A88-B914-8111CF290ABB}"/>
    <pc:docChg chg="addSld modSld modSection">
      <pc:chgData name="Alanen, Olli (Nokia - FI/Espoo)" userId="100300009446DEE0@LIVE.COM" providerId="AD" clId="Web-{AEA382BB-F598-4A88-B914-8111CF290ABB}" dt="2018-02-28T13:05:48.895" v="127"/>
      <pc:docMkLst>
        <pc:docMk/>
      </pc:docMkLst>
      <pc:sldChg chg="modSp">
        <pc:chgData name="Alanen, Olli (Nokia - FI/Espoo)" userId="100300009446DEE0@LIVE.COM" providerId="AD" clId="Web-{AEA382BB-F598-4A88-B914-8111CF290ABB}" dt="2018-02-28T12:50:39.030" v="11"/>
        <pc:sldMkLst>
          <pc:docMk/>
          <pc:sldMk cId="0" sldId="257"/>
        </pc:sldMkLst>
        <pc:spChg chg="mod">
          <ac:chgData name="Alanen, Olli (Nokia - FI/Espoo)" userId="100300009446DEE0@LIVE.COM" providerId="AD" clId="Web-{AEA382BB-F598-4A88-B914-8111CF290ABB}" dt="2018-02-28T12:50:39.030" v="11"/>
          <ac:spMkLst>
            <pc:docMk/>
            <pc:sldMk cId="0" sldId="257"/>
            <ac:spMk id="4098" creationId="{00000000-0000-0000-0000-000000000000}"/>
          </ac:spMkLst>
        </pc:spChg>
      </pc:sldChg>
      <pc:sldChg chg="modSp">
        <pc:chgData name="Alanen, Olli (Nokia - FI/Espoo)" userId="100300009446DEE0@LIVE.COM" providerId="AD" clId="Web-{AEA382BB-F598-4A88-B914-8111CF290ABB}" dt="2018-02-28T13:03:44.299" v="68"/>
        <pc:sldMkLst>
          <pc:docMk/>
          <pc:sldMk cId="1225066685" sldId="265"/>
        </pc:sldMkLst>
        <pc:spChg chg="mod">
          <ac:chgData name="Alanen, Olli (Nokia - FI/Espoo)" userId="100300009446DEE0@LIVE.COM" providerId="AD" clId="Web-{AEA382BB-F598-4A88-B914-8111CF290ABB}" dt="2018-02-28T12:52:58.505" v="14"/>
          <ac:spMkLst>
            <pc:docMk/>
            <pc:sldMk cId="1225066685" sldId="265"/>
            <ac:spMk id="2" creationId="{7D865399-D8C4-4A3D-8847-E9BAE6C92827}"/>
          </ac:spMkLst>
        </pc:spChg>
        <pc:spChg chg="mod">
          <ac:chgData name="Alanen, Olli (Nokia - FI/Espoo)" userId="100300009446DEE0@LIVE.COM" providerId="AD" clId="Web-{AEA382BB-F598-4A88-B914-8111CF290ABB}" dt="2018-02-28T13:03:44.299" v="68"/>
          <ac:spMkLst>
            <pc:docMk/>
            <pc:sldMk cId="1225066685" sldId="265"/>
            <ac:spMk id="3" creationId="{3F772DAF-EF76-4B44-B34A-0E1062000D1B}"/>
          </ac:spMkLst>
        </pc:spChg>
      </pc:sldChg>
      <pc:sldChg chg="modSp">
        <pc:chgData name="Alanen, Olli (Nokia - FI/Espoo)" userId="100300009446DEE0@LIVE.COM" providerId="AD" clId="Web-{AEA382BB-F598-4A88-B914-8111CF290ABB}" dt="2018-02-28T13:04:48.706" v="92"/>
        <pc:sldMkLst>
          <pc:docMk/>
          <pc:sldMk cId="655597161" sldId="266"/>
        </pc:sldMkLst>
        <pc:spChg chg="mod">
          <ac:chgData name="Alanen, Olli (Nokia - FI/Espoo)" userId="100300009446DEE0@LIVE.COM" providerId="AD" clId="Web-{AEA382BB-F598-4A88-B914-8111CF290ABB}" dt="2018-02-28T12:54:24.335" v="20"/>
          <ac:spMkLst>
            <pc:docMk/>
            <pc:sldMk cId="655597161" sldId="266"/>
            <ac:spMk id="2" creationId="{ECD27006-D161-4B31-B386-E4DA539A0C88}"/>
          </ac:spMkLst>
        </pc:spChg>
        <pc:spChg chg="mod">
          <ac:chgData name="Alanen, Olli (Nokia - FI/Espoo)" userId="100300009446DEE0@LIVE.COM" providerId="AD" clId="Web-{AEA382BB-F598-4A88-B914-8111CF290ABB}" dt="2018-02-28T13:04:48.706" v="92"/>
          <ac:spMkLst>
            <pc:docMk/>
            <pc:sldMk cId="655597161" sldId="266"/>
            <ac:spMk id="3" creationId="{AAF701B8-B9E7-4CD5-BB99-069D610EDB22}"/>
          </ac:spMkLst>
        </pc:spChg>
      </pc:sldChg>
    </pc:docChg>
  </pc:docChgLst>
  <pc:docChgLst>
    <pc:chgData name="Alanen, Olli (Nokia - FI/Espoo)" userId="100300009446DEE0@LIVE.COM" providerId="AD" clId="Web-{5767C9C4-CC9C-4E42-8AFC-CF3A0B2AA841}"/>
    <pc:docChg chg="modSld">
      <pc:chgData name="Alanen, Olli (Nokia - FI/Espoo)" userId="100300009446DEE0@LIVE.COM" providerId="AD" clId="Web-{5767C9C4-CC9C-4E42-8AFC-CF3A0B2AA841}" dt="2018-03-01T03:38:46.234" v="171"/>
      <pc:docMkLst>
        <pc:docMk/>
      </pc:docMkLst>
      <pc:sldChg chg="modSp">
        <pc:chgData name="Alanen, Olli (Nokia - FI/Espoo)" userId="100300009446DEE0@LIVE.COM" providerId="AD" clId="Web-{5767C9C4-CC9C-4E42-8AFC-CF3A0B2AA841}" dt="2018-03-01T03:31:08.776" v="44"/>
        <pc:sldMkLst>
          <pc:docMk/>
          <pc:sldMk cId="0" sldId="262"/>
        </pc:sldMkLst>
        <pc:spChg chg="mod">
          <ac:chgData name="Alanen, Olli (Nokia - FI/Espoo)" userId="100300009446DEE0@LIVE.COM" providerId="AD" clId="Web-{5767C9C4-CC9C-4E42-8AFC-CF3A0B2AA841}" dt="2018-03-01T03:31:08.776" v="44"/>
          <ac:spMkLst>
            <pc:docMk/>
            <pc:sldMk cId="0" sldId="262"/>
            <ac:spMk id="9218" creationId="{00000000-0000-0000-0000-000000000000}"/>
          </ac:spMkLst>
        </pc:spChg>
      </pc:sldChg>
      <pc:sldChg chg="modSp">
        <pc:chgData name="Alanen, Olli (Nokia - FI/Espoo)" userId="100300009446DEE0@LIVE.COM" providerId="AD" clId="Web-{5767C9C4-CC9C-4E42-8AFC-CF3A0B2AA841}" dt="2018-03-01T03:31:57.049" v="53"/>
        <pc:sldMkLst>
          <pc:docMk/>
          <pc:sldMk cId="0" sldId="263"/>
        </pc:sldMkLst>
        <pc:spChg chg="mod">
          <ac:chgData name="Alanen, Olli (Nokia - FI/Espoo)" userId="100300009446DEE0@LIVE.COM" providerId="AD" clId="Web-{5767C9C4-CC9C-4E42-8AFC-CF3A0B2AA841}" dt="2018-03-01T03:31:57.049" v="53"/>
          <ac:spMkLst>
            <pc:docMk/>
            <pc:sldMk cId="0" sldId="263"/>
            <ac:spMk id="10242" creationId="{00000000-0000-0000-0000-000000000000}"/>
          </ac:spMkLst>
        </pc:spChg>
      </pc:sldChg>
      <pc:sldChg chg="modSp">
        <pc:chgData name="Alanen, Olli (Nokia - FI/Espoo)" userId="100300009446DEE0@LIVE.COM" providerId="AD" clId="Web-{5767C9C4-CC9C-4E42-8AFC-CF3A0B2AA841}" dt="2018-03-01T03:38:46.234" v="171"/>
        <pc:sldMkLst>
          <pc:docMk/>
          <pc:sldMk cId="1225066685" sldId="265"/>
        </pc:sldMkLst>
        <pc:spChg chg="mod">
          <ac:chgData name="Alanen, Olli (Nokia - FI/Espoo)" userId="100300009446DEE0@LIVE.COM" providerId="AD" clId="Web-{5767C9C4-CC9C-4E42-8AFC-CF3A0B2AA841}" dt="2018-03-01T03:38:46.234" v="171"/>
          <ac:spMkLst>
            <pc:docMk/>
            <pc:sldMk cId="1225066685" sldId="265"/>
            <ac:spMk id="3" creationId="{3F772DAF-EF76-4B44-B34A-0E1062000D1B}"/>
          </ac:spMkLst>
        </pc:spChg>
      </pc:sldChg>
      <pc:sldChg chg="modSp">
        <pc:chgData name="Alanen, Olli (Nokia - FI/Espoo)" userId="100300009446DEE0@LIVE.COM" providerId="AD" clId="Web-{5767C9C4-CC9C-4E42-8AFC-CF3A0B2AA841}" dt="2018-03-01T03:38:08.791" v="146"/>
        <pc:sldMkLst>
          <pc:docMk/>
          <pc:sldMk cId="655597161" sldId="266"/>
        </pc:sldMkLst>
        <pc:spChg chg="mod">
          <ac:chgData name="Alanen, Olli (Nokia - FI/Espoo)" userId="100300009446DEE0@LIVE.COM" providerId="AD" clId="Web-{5767C9C4-CC9C-4E42-8AFC-CF3A0B2AA841}" dt="2018-03-01T03:38:08.791" v="146"/>
          <ac:spMkLst>
            <pc:docMk/>
            <pc:sldMk cId="655597161" sldId="266"/>
            <ac:spMk id="3" creationId="{AAF701B8-B9E7-4CD5-BB99-069D610EDB22}"/>
          </ac:spMkLst>
        </pc:spChg>
      </pc:sldChg>
    </pc:docChg>
  </pc:docChgLst>
  <pc:docChgLst>
    <pc:chgData name="Alanen, Olli (Nokia - FI/Espoo)" userId="100300009446DEE0@LIVE.COM" providerId="AD" clId="Web-{66BB1665-39DF-465B-B889-07C7A0B1F1B9}"/>
    <pc:docChg chg="modSld">
      <pc:chgData name="Alanen, Olli (Nokia - FI/Espoo)" userId="100300009446DEE0@LIVE.COM" providerId="AD" clId="Web-{66BB1665-39DF-465B-B889-07C7A0B1F1B9}" dt="2018-02-12T12:44:04.260" v="4"/>
      <pc:docMkLst>
        <pc:docMk/>
      </pc:docMkLst>
      <pc:sldChg chg="addSp modSp">
        <pc:chgData name="Alanen, Olli (Nokia - FI/Espoo)" userId="100300009446DEE0@LIVE.COM" providerId="AD" clId="Web-{66BB1665-39DF-465B-B889-07C7A0B1F1B9}" dt="2018-02-12T12:44:04.260" v="4"/>
        <pc:sldMkLst>
          <pc:docMk/>
          <pc:sldMk cId="0" sldId="264"/>
        </pc:sldMkLst>
        <pc:picChg chg="add mod">
          <ac:chgData name="Alanen, Olli (Nokia - FI/Espoo)" userId="100300009446DEE0@LIVE.COM" providerId="AD" clId="Web-{66BB1665-39DF-465B-B889-07C7A0B1F1B9}" dt="2018-02-12T12:44:04.260" v="4"/>
          <ac:picMkLst>
            <pc:docMk/>
            <pc:sldMk cId="0" sldId="264"/>
            <ac:picMk id="2" creationId="{5D1256FC-87D9-4589-A733-2A633E5C3505}"/>
          </ac:picMkLst>
        </pc:picChg>
      </pc:sldChg>
    </pc:docChg>
  </pc:docChgLst>
  <pc:docChgLst>
    <pc:chgData name="Alanen, Olli (Nokia - FI/Espoo)" userId="100300009446DEE0@LIVE.COM" providerId="AD" clId="Web-{7961F238-3239-458E-9E7C-C3B31278ED93}"/>
    <pc:docChg chg="modSld">
      <pc:chgData name="Alanen, Olli (Nokia - FI/Espoo)" userId="100300009446DEE0@LIVE.COM" providerId="AD" clId="Web-{7961F238-3239-458E-9E7C-C3B31278ED93}" dt="2018-03-01T12:47:03.977" v="15"/>
      <pc:docMkLst>
        <pc:docMk/>
      </pc:docMkLst>
      <pc:sldChg chg="modSp">
        <pc:chgData name="Alanen, Olli (Nokia - FI/Espoo)" userId="100300009446DEE0@LIVE.COM" providerId="AD" clId="Web-{7961F238-3239-458E-9E7C-C3B31278ED93}" dt="2018-03-01T12:47:03.977" v="15"/>
        <pc:sldMkLst>
          <pc:docMk/>
          <pc:sldMk cId="0" sldId="264"/>
        </pc:sldMkLst>
        <pc:spChg chg="mod">
          <ac:chgData name="Alanen, Olli (Nokia - FI/Espoo)" userId="100300009446DEE0@LIVE.COM" providerId="AD" clId="Web-{7961F238-3239-458E-9E7C-C3B31278ED93}" dt="2018-03-01T12:47:03.977" v="15"/>
          <ac:spMkLst>
            <pc:docMk/>
            <pc:sldMk cId="0" sldId="264"/>
            <ac:spMk id="11266" creationId="{00000000-0000-0000-0000-000000000000}"/>
          </ac:spMkLst>
        </pc:spChg>
      </pc:sldChg>
      <pc:sldChg chg="modSp">
        <pc:chgData name="Alanen, Olli (Nokia - FI/Espoo)" userId="100300009446DEE0@LIVE.COM" providerId="AD" clId="Web-{7961F238-3239-458E-9E7C-C3B31278ED93}" dt="2018-03-01T12:17:52.973" v="8"/>
        <pc:sldMkLst>
          <pc:docMk/>
          <pc:sldMk cId="2682141678" sldId="269"/>
        </pc:sldMkLst>
        <pc:spChg chg="mod">
          <ac:chgData name="Alanen, Olli (Nokia - FI/Espoo)" userId="100300009446DEE0@LIVE.COM" providerId="AD" clId="Web-{7961F238-3239-458E-9E7C-C3B31278ED93}" dt="2018-03-01T12:17:52.973" v="8"/>
          <ac:spMkLst>
            <pc:docMk/>
            <pc:sldMk cId="2682141678" sldId="269"/>
            <ac:spMk id="7" creationId="{DBEFAC48-4A56-4236-A44B-F8A2730B6BDA}"/>
          </ac:spMkLst>
        </pc:spChg>
      </pc:sldChg>
    </pc:docChg>
  </pc:docChgLst>
  <pc:docChgLst>
    <pc:chgData name="Olli Alanen" userId="4f40f89a-0fd3-47ee-b402-a69167f165d2" providerId="ADAL" clId="{59AF728A-AAAE-1849-B764-95255E3DED6A}"/>
    <pc:docChg chg="modSld">
      <pc:chgData name="Olli Alanen" userId="4f40f89a-0fd3-47ee-b402-a69167f165d2" providerId="ADAL" clId="{59AF728A-AAAE-1849-B764-95255E3DED6A}" dt="2018-03-01T20:49:15.542" v="137" actId="20577"/>
      <pc:docMkLst>
        <pc:docMk/>
      </pc:docMkLst>
      <pc:sldChg chg="modSp">
        <pc:chgData name="Olli Alanen" userId="4f40f89a-0fd3-47ee-b402-a69167f165d2" providerId="ADAL" clId="{59AF728A-AAAE-1849-B764-95255E3DED6A}" dt="2018-03-01T20:49:15.542" v="137" actId="20577"/>
        <pc:sldMkLst>
          <pc:docMk/>
          <pc:sldMk cId="655597161" sldId="266"/>
        </pc:sldMkLst>
        <pc:spChg chg="mod">
          <ac:chgData name="Olli Alanen" userId="4f40f89a-0fd3-47ee-b402-a69167f165d2" providerId="ADAL" clId="{59AF728A-AAAE-1849-B764-95255E3DED6A}" dt="2018-03-01T20:49:15.542" v="137" actId="20577"/>
          <ac:spMkLst>
            <pc:docMk/>
            <pc:sldMk cId="655597161" sldId="266"/>
            <ac:spMk id="3" creationId="{AAF701B8-B9E7-4CD5-BB99-069D610EDB22}"/>
          </ac:spMkLst>
        </pc:spChg>
      </pc:sldChg>
    </pc:docChg>
  </pc:docChgLst>
  <pc:docChgLst>
    <pc:chgData name="Kasslin, Mika (Nokia - FI/Espoo)" userId="67c41d2c-4987-4500-b415-d9e92aed693c" providerId="ADAL" clId="{1F97CC49-9F8B-794F-BC99-6B9653A820A5}"/>
    <pc:docChg chg="undo custSel addSld modSld sldOrd">
      <pc:chgData name="Kasslin, Mika (Nokia - FI/Espoo)" userId="67c41d2c-4987-4500-b415-d9e92aed693c" providerId="ADAL" clId="{1F97CC49-9F8B-794F-BC99-6B9653A820A5}" dt="2018-03-01T08:51:24.719" v="1079" actId="20577"/>
      <pc:docMkLst>
        <pc:docMk/>
      </pc:docMkLst>
      <pc:sldChg chg="modSp">
        <pc:chgData name="Kasslin, Mika (Nokia - FI/Espoo)" userId="67c41d2c-4987-4500-b415-d9e92aed693c" providerId="ADAL" clId="{1F97CC49-9F8B-794F-BC99-6B9653A820A5}" dt="2018-03-01T08:51:24.719" v="1079" actId="20577"/>
        <pc:sldMkLst>
          <pc:docMk/>
          <pc:sldMk cId="0" sldId="256"/>
        </pc:sldMkLst>
        <pc:spChg chg="mod">
          <ac:chgData name="Kasslin, Mika (Nokia - FI/Espoo)" userId="67c41d2c-4987-4500-b415-d9e92aed693c" providerId="ADAL" clId="{1F97CC49-9F8B-794F-BC99-6B9653A820A5}" dt="2018-03-01T08:51:24.719" v="107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Kasslin, Mika (Nokia - FI/Espoo)" userId="67c41d2c-4987-4500-b415-d9e92aed693c" providerId="ADAL" clId="{1F97CC49-9F8B-794F-BC99-6B9653A820A5}" dt="2018-03-01T08:50:03.058" v="1018" actId="20577"/>
        <pc:sldMkLst>
          <pc:docMk/>
          <pc:sldMk cId="1225066685" sldId="265"/>
        </pc:sldMkLst>
        <pc:spChg chg="mod">
          <ac:chgData name="Kasslin, Mika (Nokia - FI/Espoo)" userId="67c41d2c-4987-4500-b415-d9e92aed693c" providerId="ADAL" clId="{1F97CC49-9F8B-794F-BC99-6B9653A820A5}" dt="2018-03-01T08:50:03.058" v="1018" actId="20577"/>
          <ac:spMkLst>
            <pc:docMk/>
            <pc:sldMk cId="1225066685" sldId="265"/>
            <ac:spMk id="3" creationId="{3F772DAF-EF76-4B44-B34A-0E1062000D1B}"/>
          </ac:spMkLst>
        </pc:spChg>
      </pc:sldChg>
      <pc:sldChg chg="addSp delSp modSp add ord">
        <pc:chgData name="Kasslin, Mika (Nokia - FI/Espoo)" userId="67c41d2c-4987-4500-b415-d9e92aed693c" providerId="ADAL" clId="{1F97CC49-9F8B-794F-BC99-6B9653A820A5}" dt="2018-03-01T08:51:02.298" v="1073" actId="1037"/>
        <pc:sldMkLst>
          <pc:docMk/>
          <pc:sldMk cId="4209482111" sldId="268"/>
        </pc:sldMkLst>
        <pc:spChg chg="mod">
          <ac:chgData name="Kasslin, Mika (Nokia - FI/Espoo)" userId="67c41d2c-4987-4500-b415-d9e92aed693c" providerId="ADAL" clId="{1F97CC49-9F8B-794F-BC99-6B9653A820A5}" dt="2018-03-01T07:44:21.154" v="622" actId="20577"/>
          <ac:spMkLst>
            <pc:docMk/>
            <pc:sldMk cId="4209482111" sldId="268"/>
            <ac:spMk id="2" creationId="{13D1FCDA-6377-1C47-8194-5B0A80850AF6}"/>
          </ac:spMkLst>
        </pc:spChg>
        <pc:spChg chg="add mod">
          <ac:chgData name="Kasslin, Mika (Nokia - FI/Espoo)" userId="67c41d2c-4987-4500-b415-d9e92aed693c" providerId="ADAL" clId="{1F97CC49-9F8B-794F-BC99-6B9653A820A5}" dt="2018-03-01T06:50:14.074" v="256" actId="1038"/>
          <ac:spMkLst>
            <pc:docMk/>
            <pc:sldMk cId="4209482111" sldId="268"/>
            <ac:spMk id="8" creationId="{E11AF673-0332-234B-B1DF-C9BFEF9E0569}"/>
          </ac:spMkLst>
        </pc:spChg>
        <pc:spChg chg="add mod">
          <ac:chgData name="Kasslin, Mika (Nokia - FI/Espoo)" userId="67c41d2c-4987-4500-b415-d9e92aed693c" providerId="ADAL" clId="{1F97CC49-9F8B-794F-BC99-6B9653A820A5}" dt="2018-03-01T07:25:48.394" v="302" actId="1036"/>
          <ac:spMkLst>
            <pc:docMk/>
            <pc:sldMk cId="4209482111" sldId="268"/>
            <ac:spMk id="10" creationId="{578294C1-340C-8F48-A99B-BA7A98DDB339}"/>
          </ac:spMkLst>
        </pc:spChg>
        <pc:spChg chg="add mod">
          <ac:chgData name="Kasslin, Mika (Nokia - FI/Espoo)" userId="67c41d2c-4987-4500-b415-d9e92aed693c" providerId="ADAL" clId="{1F97CC49-9F8B-794F-BC99-6B9653A820A5}" dt="2018-03-01T07:33:14.907" v="506" actId="14100"/>
          <ac:spMkLst>
            <pc:docMk/>
            <pc:sldMk cId="4209482111" sldId="268"/>
            <ac:spMk id="11" creationId="{C5C17E02-EEFB-C443-A0F9-0EE243D55EFF}"/>
          </ac:spMkLst>
        </pc:spChg>
        <pc:spChg chg="add mod">
          <ac:chgData name="Kasslin, Mika (Nokia - FI/Espoo)" userId="67c41d2c-4987-4500-b415-d9e92aed693c" providerId="ADAL" clId="{1F97CC49-9F8B-794F-BC99-6B9653A820A5}" dt="2018-03-01T07:28:29.060" v="371" actId="20577"/>
          <ac:spMkLst>
            <pc:docMk/>
            <pc:sldMk cId="4209482111" sldId="268"/>
            <ac:spMk id="14" creationId="{BB867CD5-2664-1E41-AAD9-62523A88145A}"/>
          </ac:spMkLst>
        </pc:spChg>
        <pc:spChg chg="add mod">
          <ac:chgData name="Kasslin, Mika (Nokia - FI/Espoo)" userId="67c41d2c-4987-4500-b415-d9e92aed693c" providerId="ADAL" clId="{1F97CC49-9F8B-794F-BC99-6B9653A820A5}" dt="2018-03-01T07:29:17.873" v="397" actId="20577"/>
          <ac:spMkLst>
            <pc:docMk/>
            <pc:sldMk cId="4209482111" sldId="268"/>
            <ac:spMk id="17" creationId="{B7FCD17A-BEC1-5C4F-B9EE-1A39267FDF4D}"/>
          </ac:spMkLst>
        </pc:spChg>
        <pc:spChg chg="add mod">
          <ac:chgData name="Kasslin, Mika (Nokia - FI/Espoo)" userId="67c41d2c-4987-4500-b415-d9e92aed693c" providerId="ADAL" clId="{1F97CC49-9F8B-794F-BC99-6B9653A820A5}" dt="2018-03-01T08:51:02.298" v="1073" actId="1037"/>
          <ac:spMkLst>
            <pc:docMk/>
            <pc:sldMk cId="4209482111" sldId="268"/>
            <ac:spMk id="20" creationId="{61013193-1161-374D-B03E-4DD9FABF74F2}"/>
          </ac:spMkLst>
        </pc:spChg>
        <pc:spChg chg="add mod">
          <ac:chgData name="Kasslin, Mika (Nokia - FI/Espoo)" userId="67c41d2c-4987-4500-b415-d9e92aed693c" providerId="ADAL" clId="{1F97CC49-9F8B-794F-BC99-6B9653A820A5}" dt="2018-03-01T08:43:00.082" v="740" actId="20577"/>
          <ac:spMkLst>
            <pc:docMk/>
            <pc:sldMk cId="4209482111" sldId="268"/>
            <ac:spMk id="21" creationId="{6906D2C0-A764-F447-BF62-F444B5DDE4B8}"/>
          </ac:spMkLst>
        </pc:spChg>
        <pc:spChg chg="add mod">
          <ac:chgData name="Kasslin, Mika (Nokia - FI/Espoo)" userId="67c41d2c-4987-4500-b415-d9e92aed693c" providerId="ADAL" clId="{1F97CC49-9F8B-794F-BC99-6B9653A820A5}" dt="2018-03-01T08:42:54.298" v="739" actId="20577"/>
          <ac:spMkLst>
            <pc:docMk/>
            <pc:sldMk cId="4209482111" sldId="268"/>
            <ac:spMk id="22" creationId="{349335DC-3077-774E-8F5F-CF9CF0C6D351}"/>
          </ac:spMkLst>
        </pc:spChg>
        <pc:spChg chg="add mod">
          <ac:chgData name="Kasslin, Mika (Nokia - FI/Espoo)" userId="67c41d2c-4987-4500-b415-d9e92aed693c" providerId="ADAL" clId="{1F97CC49-9F8B-794F-BC99-6B9653A820A5}" dt="2018-03-01T08:45:27.146" v="827" actId="1038"/>
          <ac:spMkLst>
            <pc:docMk/>
            <pc:sldMk cId="4209482111" sldId="268"/>
            <ac:spMk id="25" creationId="{0C30FE07-021C-8E47-A1C5-97126F54D7AA}"/>
          </ac:spMkLst>
        </pc:spChg>
        <pc:spChg chg="add mod">
          <ac:chgData name="Kasslin, Mika (Nokia - FI/Espoo)" userId="67c41d2c-4987-4500-b415-d9e92aed693c" providerId="ADAL" clId="{1F97CC49-9F8B-794F-BC99-6B9653A820A5}" dt="2018-03-01T08:43:17.843" v="743" actId="20577"/>
          <ac:spMkLst>
            <pc:docMk/>
            <pc:sldMk cId="4209482111" sldId="268"/>
            <ac:spMk id="26" creationId="{533E9EEE-C6A1-3146-98DE-5EE9CB014B4D}"/>
          </ac:spMkLst>
        </pc:spChg>
        <pc:spChg chg="add mod">
          <ac:chgData name="Kasslin, Mika (Nokia - FI/Espoo)" userId="67c41d2c-4987-4500-b415-d9e92aed693c" providerId="ADAL" clId="{1F97CC49-9F8B-794F-BC99-6B9653A820A5}" dt="2018-03-01T08:43:13.080" v="742" actId="20577"/>
          <ac:spMkLst>
            <pc:docMk/>
            <pc:sldMk cId="4209482111" sldId="268"/>
            <ac:spMk id="27" creationId="{075F228B-A581-7447-8812-F9AF7C6BF55C}"/>
          </ac:spMkLst>
        </pc:spChg>
        <pc:spChg chg="add mod">
          <ac:chgData name="Kasslin, Mika (Nokia - FI/Espoo)" userId="67c41d2c-4987-4500-b415-d9e92aed693c" providerId="ADAL" clId="{1F97CC49-9F8B-794F-BC99-6B9653A820A5}" dt="2018-03-01T08:45:27.146" v="827" actId="1038"/>
          <ac:spMkLst>
            <pc:docMk/>
            <pc:sldMk cId="4209482111" sldId="268"/>
            <ac:spMk id="29" creationId="{5222ED2D-2810-7247-9822-35B738C37546}"/>
          </ac:spMkLst>
        </pc:spChg>
        <pc:spChg chg="add mod">
          <ac:chgData name="Kasslin, Mika (Nokia - FI/Espoo)" userId="67c41d2c-4987-4500-b415-d9e92aed693c" providerId="ADAL" clId="{1F97CC49-9F8B-794F-BC99-6B9653A820A5}" dt="2018-03-01T08:45:27.146" v="827" actId="1038"/>
          <ac:spMkLst>
            <pc:docMk/>
            <pc:sldMk cId="4209482111" sldId="268"/>
            <ac:spMk id="31" creationId="{71F52D4D-3911-2641-8CE8-A82C8BCB566A}"/>
          </ac:spMkLst>
        </pc:spChg>
        <pc:cxnChg chg="add mod">
          <ac:chgData name="Kasslin, Mika (Nokia - FI/Espoo)" userId="67c41d2c-4987-4500-b415-d9e92aed693c" providerId="ADAL" clId="{1F97CC49-9F8B-794F-BC99-6B9653A820A5}" dt="2018-03-01T07:28:42.968" v="386" actId="1037"/>
          <ac:cxnSpMkLst>
            <pc:docMk/>
            <pc:sldMk cId="4209482111" sldId="268"/>
            <ac:cxnSpMk id="7" creationId="{4D2F104D-C4F6-F646-B06D-6FDF79AE3C1D}"/>
          </ac:cxnSpMkLst>
        </pc:cxnChg>
        <pc:cxnChg chg="add del mod">
          <ac:chgData name="Kasslin, Mika (Nokia - FI/Espoo)" userId="67c41d2c-4987-4500-b415-d9e92aed693c" providerId="ADAL" clId="{1F97CC49-9F8B-794F-BC99-6B9653A820A5}" dt="2018-03-01T07:27:21.517" v="304" actId="478"/>
          <ac:cxnSpMkLst>
            <pc:docMk/>
            <pc:sldMk cId="4209482111" sldId="268"/>
            <ac:cxnSpMk id="9" creationId="{9B914277-0584-9449-B9E1-8F9C8846B7E9}"/>
          </ac:cxnSpMkLst>
        </pc:cxnChg>
        <pc:cxnChg chg="add mod">
          <ac:chgData name="Kasslin, Mika (Nokia - FI/Espoo)" userId="67c41d2c-4987-4500-b415-d9e92aed693c" providerId="ADAL" clId="{1F97CC49-9F8B-794F-BC99-6B9653A820A5}" dt="2018-03-01T07:28:39.480" v="383" actId="1038"/>
          <ac:cxnSpMkLst>
            <pc:docMk/>
            <pc:sldMk cId="4209482111" sldId="268"/>
            <ac:cxnSpMk id="13" creationId="{8C0E3A9C-4942-E642-9311-9D7A649356C6}"/>
          </ac:cxnSpMkLst>
        </pc:cxnChg>
        <pc:cxnChg chg="add mod">
          <ac:chgData name="Kasslin, Mika (Nokia - FI/Espoo)" userId="67c41d2c-4987-4500-b415-d9e92aed693c" providerId="ADAL" clId="{1F97CC49-9F8B-794F-BC99-6B9653A820A5}" dt="2018-03-01T07:29:02.553" v="388" actId="1076"/>
          <ac:cxnSpMkLst>
            <pc:docMk/>
            <pc:sldMk cId="4209482111" sldId="268"/>
            <ac:cxnSpMk id="15" creationId="{BE9A1F93-FBCE-324D-9825-86FAF6CCBA95}"/>
          </ac:cxnSpMkLst>
        </pc:cxnChg>
        <pc:cxnChg chg="add mod">
          <ac:chgData name="Kasslin, Mika (Nokia - FI/Espoo)" userId="67c41d2c-4987-4500-b415-d9e92aed693c" providerId="ADAL" clId="{1F97CC49-9F8B-794F-BC99-6B9653A820A5}" dt="2018-03-01T07:29:02.553" v="388" actId="1076"/>
          <ac:cxnSpMkLst>
            <pc:docMk/>
            <pc:sldMk cId="4209482111" sldId="268"/>
            <ac:cxnSpMk id="16" creationId="{5FE32565-FC5E-6846-99C1-8FAD8B96B9F1}"/>
          </ac:cxnSpMkLst>
        </pc:cxnChg>
        <pc:cxnChg chg="add mod">
          <ac:chgData name="Kasslin, Mika (Nokia - FI/Espoo)" userId="67c41d2c-4987-4500-b415-d9e92aed693c" providerId="ADAL" clId="{1F97CC49-9F8B-794F-BC99-6B9653A820A5}" dt="2018-03-01T07:33:08.363" v="505" actId="1035"/>
          <ac:cxnSpMkLst>
            <pc:docMk/>
            <pc:sldMk cId="4209482111" sldId="268"/>
            <ac:cxnSpMk id="19" creationId="{743B2A2B-3747-2542-8326-1124BAECE305}"/>
          </ac:cxnSpMkLst>
        </pc:cxnChg>
        <pc:cxnChg chg="add mod">
          <ac:chgData name="Kasslin, Mika (Nokia - FI/Espoo)" userId="67c41d2c-4987-4500-b415-d9e92aed693c" providerId="ADAL" clId="{1F97CC49-9F8B-794F-BC99-6B9653A820A5}" dt="2018-03-01T07:39:49.273" v="579" actId="1035"/>
          <ac:cxnSpMkLst>
            <pc:docMk/>
            <pc:sldMk cId="4209482111" sldId="268"/>
            <ac:cxnSpMk id="24" creationId="{73C66944-DC12-AB47-9290-78AA1BC27B0F}"/>
          </ac:cxnSpMkLst>
        </pc:cxnChg>
        <pc:cxnChg chg="add mod">
          <ac:chgData name="Kasslin, Mika (Nokia - FI/Espoo)" userId="67c41d2c-4987-4500-b415-d9e92aed693c" providerId="ADAL" clId="{1F97CC49-9F8B-794F-BC99-6B9653A820A5}" dt="2018-03-01T08:41:07.951" v="696" actId="1036"/>
          <ac:cxnSpMkLst>
            <pc:docMk/>
            <pc:sldMk cId="4209482111" sldId="268"/>
            <ac:cxnSpMk id="28" creationId="{15E091E0-6707-C847-9735-CB225C215C49}"/>
          </ac:cxnSpMkLst>
        </pc:cxnChg>
        <pc:cxnChg chg="add mod">
          <ac:chgData name="Kasslin, Mika (Nokia - FI/Espoo)" userId="67c41d2c-4987-4500-b415-d9e92aed693c" providerId="ADAL" clId="{1F97CC49-9F8B-794F-BC99-6B9653A820A5}" dt="2018-03-01T08:43:42.635" v="784" actId="1036"/>
          <ac:cxnSpMkLst>
            <pc:docMk/>
            <pc:sldMk cId="4209482111" sldId="268"/>
            <ac:cxnSpMk id="30" creationId="{D5E9378B-E02B-2248-A924-366F06609845}"/>
          </ac:cxnSpMkLst>
        </pc:cxnChg>
      </pc:sldChg>
      <pc:sldChg chg="modSp">
        <pc:chgData name="Kasslin, Mika (Nokia - FI/Espoo)" userId="67c41d2c-4987-4500-b415-d9e92aed693c" providerId="ADAL" clId="{1F97CC49-9F8B-794F-BC99-6B9653A820A5}" dt="2018-03-01T08:50:43.038" v="1048" actId="20577"/>
        <pc:sldMkLst>
          <pc:docMk/>
          <pc:sldMk cId="2682141678" sldId="269"/>
        </pc:sldMkLst>
        <pc:spChg chg="mod">
          <ac:chgData name="Kasslin, Mika (Nokia - FI/Espoo)" userId="67c41d2c-4987-4500-b415-d9e92aed693c" providerId="ADAL" clId="{1F97CC49-9F8B-794F-BC99-6B9653A820A5}" dt="2018-03-01T08:50:43.038" v="1048" actId="20577"/>
          <ac:spMkLst>
            <pc:docMk/>
            <pc:sldMk cId="2682141678" sldId="269"/>
            <ac:spMk id="7" creationId="{DBEFAC48-4A56-4236-A44B-F8A2730B6BDA}"/>
          </ac:spMkLst>
        </pc:spChg>
      </pc:sldChg>
      <pc:sldChg chg="addSp delSp modSp add">
        <pc:chgData name="Kasslin, Mika (Nokia - FI/Espoo)" userId="67c41d2c-4987-4500-b415-d9e92aed693c" providerId="ADAL" clId="{1F97CC49-9F8B-794F-BC99-6B9653A820A5}" dt="2018-03-01T08:49:06.494" v="989" actId="1035"/>
        <pc:sldMkLst>
          <pc:docMk/>
          <pc:sldMk cId="3404312215" sldId="270"/>
        </pc:sldMkLst>
        <pc:spChg chg="mod">
          <ac:chgData name="Kasslin, Mika (Nokia - FI/Espoo)" userId="67c41d2c-4987-4500-b415-d9e92aed693c" providerId="ADAL" clId="{1F97CC49-9F8B-794F-BC99-6B9653A820A5}" dt="2018-03-01T08:39:54.051" v="630" actId="20577"/>
          <ac:spMkLst>
            <pc:docMk/>
            <pc:sldMk cId="3404312215" sldId="270"/>
            <ac:spMk id="2" creationId="{13D1FCDA-6377-1C47-8194-5B0A80850AF6}"/>
          </ac:spMkLst>
        </pc:spChg>
        <pc:spChg chg="del">
          <ac:chgData name="Kasslin, Mika (Nokia - FI/Espoo)" userId="67c41d2c-4987-4500-b415-d9e92aed693c" providerId="ADAL" clId="{1F97CC49-9F8B-794F-BC99-6B9653A820A5}" dt="2018-03-01T08:44:22.554" v="787" actId="478"/>
          <ac:spMkLst>
            <pc:docMk/>
            <pc:sldMk cId="3404312215" sldId="270"/>
            <ac:spMk id="8" creationId="{E11AF673-0332-234B-B1DF-C9BFEF9E0569}"/>
          </ac:spMkLst>
        </pc:spChg>
        <pc:spChg chg="del">
          <ac:chgData name="Kasslin, Mika (Nokia - FI/Espoo)" userId="67c41d2c-4987-4500-b415-d9e92aed693c" providerId="ADAL" clId="{1F97CC49-9F8B-794F-BC99-6B9653A820A5}" dt="2018-03-01T08:44:22.554" v="787" actId="478"/>
          <ac:spMkLst>
            <pc:docMk/>
            <pc:sldMk cId="3404312215" sldId="270"/>
            <ac:spMk id="10" creationId="{578294C1-340C-8F48-A99B-BA7A98DDB339}"/>
          </ac:spMkLst>
        </pc:spChg>
        <pc:spChg chg="add">
          <ac:chgData name="Kasslin, Mika (Nokia - FI/Espoo)" userId="67c41d2c-4987-4500-b415-d9e92aed693c" providerId="ADAL" clId="{1F97CC49-9F8B-794F-BC99-6B9653A820A5}" dt="2018-03-01T08:44:23.741" v="788" actId="1035"/>
          <ac:spMkLst>
            <pc:docMk/>
            <pc:sldMk cId="3404312215" sldId="270"/>
            <ac:spMk id="12" creationId="{9FF7E5CB-C96D-6149-8453-C65A90491A89}"/>
          </ac:spMkLst>
        </pc:spChg>
        <pc:spChg chg="add">
          <ac:chgData name="Kasslin, Mika (Nokia - FI/Espoo)" userId="67c41d2c-4987-4500-b415-d9e92aed693c" providerId="ADAL" clId="{1F97CC49-9F8B-794F-BC99-6B9653A820A5}" dt="2018-03-01T08:44:23.741" v="788" actId="1035"/>
          <ac:spMkLst>
            <pc:docMk/>
            <pc:sldMk cId="3404312215" sldId="270"/>
            <ac:spMk id="13" creationId="{F1446A99-BCDC-1E49-B98F-54C76DF51ABB}"/>
          </ac:spMkLst>
        </pc:spChg>
        <pc:spChg chg="add">
          <ac:chgData name="Kasslin, Mika (Nokia - FI/Espoo)" userId="67c41d2c-4987-4500-b415-d9e92aed693c" providerId="ADAL" clId="{1F97CC49-9F8B-794F-BC99-6B9653A820A5}" dt="2018-03-01T08:44:23.741" v="788" actId="1035"/>
          <ac:spMkLst>
            <pc:docMk/>
            <pc:sldMk cId="3404312215" sldId="270"/>
            <ac:spMk id="14" creationId="{C1567E6C-3E09-BB42-909B-7497A02AD952}"/>
          </ac:spMkLst>
        </pc:spChg>
        <pc:spChg chg="add">
          <ac:chgData name="Kasslin, Mika (Nokia - FI/Espoo)" userId="67c41d2c-4987-4500-b415-d9e92aed693c" providerId="ADAL" clId="{1F97CC49-9F8B-794F-BC99-6B9653A820A5}" dt="2018-03-01T08:44:23.741" v="788" actId="1035"/>
          <ac:spMkLst>
            <pc:docMk/>
            <pc:sldMk cId="3404312215" sldId="270"/>
            <ac:spMk id="16" creationId="{E5BFA6FF-3510-B340-8D44-BD76F61C2E94}"/>
          </ac:spMkLst>
        </pc:spChg>
        <pc:spChg chg="add">
          <ac:chgData name="Kasslin, Mika (Nokia - FI/Espoo)" userId="67c41d2c-4987-4500-b415-d9e92aed693c" providerId="ADAL" clId="{1F97CC49-9F8B-794F-BC99-6B9653A820A5}" dt="2018-03-01T08:44:23.741" v="788" actId="1035"/>
          <ac:spMkLst>
            <pc:docMk/>
            <pc:sldMk cId="3404312215" sldId="270"/>
            <ac:spMk id="19" creationId="{4DC00C1B-7B1A-A74F-BC30-A55D1EA6FAF7}"/>
          </ac:spMkLst>
        </pc:spChg>
        <pc:spChg chg="add mod">
          <ac:chgData name="Kasslin, Mika (Nokia - FI/Espoo)" userId="67c41d2c-4987-4500-b415-d9e92aed693c" providerId="ADAL" clId="{1F97CC49-9F8B-794F-BC99-6B9653A820A5}" dt="2018-03-01T08:44:57.272" v="794" actId="20577"/>
          <ac:spMkLst>
            <pc:docMk/>
            <pc:sldMk cId="3404312215" sldId="270"/>
            <ac:spMk id="21" creationId="{537D5E18-7CD8-A54D-A973-AD933058015E}"/>
          </ac:spMkLst>
        </pc:spChg>
        <pc:spChg chg="add del">
          <ac:chgData name="Kasslin, Mika (Nokia - FI/Espoo)" userId="67c41d2c-4987-4500-b415-d9e92aed693c" providerId="ADAL" clId="{1F97CC49-9F8B-794F-BC99-6B9653A820A5}" dt="2018-03-01T08:46:19.678" v="861" actId="478"/>
          <ac:spMkLst>
            <pc:docMk/>
            <pc:sldMk cId="3404312215" sldId="270"/>
            <ac:spMk id="22" creationId="{794700B0-60C7-4A40-887A-9EA2ADB429A0}"/>
          </ac:spMkLst>
        </pc:spChg>
        <pc:spChg chg="add del">
          <ac:chgData name="Kasslin, Mika (Nokia - FI/Espoo)" userId="67c41d2c-4987-4500-b415-d9e92aed693c" providerId="ADAL" clId="{1F97CC49-9F8B-794F-BC99-6B9653A820A5}" dt="2018-03-01T08:46:15.656" v="859" actId="478"/>
          <ac:spMkLst>
            <pc:docMk/>
            <pc:sldMk cId="3404312215" sldId="270"/>
            <ac:spMk id="23" creationId="{68A2D416-938B-0B40-BD80-C37A2C45B5A1}"/>
          </ac:spMkLst>
        </pc:spChg>
        <pc:spChg chg="add mod">
          <ac:chgData name="Kasslin, Mika (Nokia - FI/Espoo)" userId="67c41d2c-4987-4500-b415-d9e92aed693c" providerId="ADAL" clId="{1F97CC49-9F8B-794F-BC99-6B9653A820A5}" dt="2018-03-01T08:45:59.239" v="858" actId="1038"/>
          <ac:spMkLst>
            <pc:docMk/>
            <pc:sldMk cId="3404312215" sldId="270"/>
            <ac:spMk id="25" creationId="{191A6E4D-BF68-E741-8174-EEE65D9E6FA1}"/>
          </ac:spMkLst>
        </pc:spChg>
        <pc:spChg chg="add del">
          <ac:chgData name="Kasslin, Mika (Nokia - FI/Espoo)" userId="67c41d2c-4987-4500-b415-d9e92aed693c" providerId="ADAL" clId="{1F97CC49-9F8B-794F-BC99-6B9653A820A5}" dt="2018-03-01T08:46:21.317" v="862" actId="478"/>
          <ac:spMkLst>
            <pc:docMk/>
            <pc:sldMk cId="3404312215" sldId="270"/>
            <ac:spMk id="26" creationId="{2E5A5791-05A0-E844-9D77-79FD97B7E15B}"/>
          </ac:spMkLst>
        </pc:spChg>
        <pc:spChg chg="add del">
          <ac:chgData name="Kasslin, Mika (Nokia - FI/Espoo)" userId="67c41d2c-4987-4500-b415-d9e92aed693c" providerId="ADAL" clId="{1F97CC49-9F8B-794F-BC99-6B9653A820A5}" dt="2018-03-01T08:46:17.981" v="860" actId="478"/>
          <ac:spMkLst>
            <pc:docMk/>
            <pc:sldMk cId="3404312215" sldId="270"/>
            <ac:spMk id="27" creationId="{750DEF1B-F0F3-9842-9C0E-54773383C9CD}"/>
          </ac:spMkLst>
        </pc:spChg>
        <pc:spChg chg="add mod">
          <ac:chgData name="Kasslin, Mika (Nokia - FI/Espoo)" userId="67c41d2c-4987-4500-b415-d9e92aed693c" providerId="ADAL" clId="{1F97CC49-9F8B-794F-BC99-6B9653A820A5}" dt="2018-03-01T08:45:59.239" v="858" actId="1038"/>
          <ac:spMkLst>
            <pc:docMk/>
            <pc:sldMk cId="3404312215" sldId="270"/>
            <ac:spMk id="29" creationId="{C487A41D-65E4-994A-95D7-68291BB5DEA2}"/>
          </ac:spMkLst>
        </pc:spChg>
        <pc:spChg chg="add mod">
          <ac:chgData name="Kasslin, Mika (Nokia - FI/Espoo)" userId="67c41d2c-4987-4500-b415-d9e92aed693c" providerId="ADAL" clId="{1F97CC49-9F8B-794F-BC99-6B9653A820A5}" dt="2018-03-01T08:45:59.239" v="858" actId="1038"/>
          <ac:spMkLst>
            <pc:docMk/>
            <pc:sldMk cId="3404312215" sldId="270"/>
            <ac:spMk id="31" creationId="{087351AE-EDB3-A64C-8492-60906A20BB6F}"/>
          </ac:spMkLst>
        </pc:spChg>
        <pc:spChg chg="add mod">
          <ac:chgData name="Kasslin, Mika (Nokia - FI/Espoo)" userId="67c41d2c-4987-4500-b415-d9e92aed693c" providerId="ADAL" clId="{1F97CC49-9F8B-794F-BC99-6B9653A820A5}" dt="2018-03-01T08:49:06.494" v="989" actId="1035"/>
          <ac:spMkLst>
            <pc:docMk/>
            <pc:sldMk cId="3404312215" sldId="270"/>
            <ac:spMk id="33" creationId="{A82F9B66-50B8-7B40-9D55-0D4A844CEC08}"/>
          </ac:spMkLst>
        </pc:spChg>
        <pc:spChg chg="add mod">
          <ac:chgData name="Kasslin, Mika (Nokia - FI/Espoo)" userId="67c41d2c-4987-4500-b415-d9e92aed693c" providerId="ADAL" clId="{1F97CC49-9F8B-794F-BC99-6B9653A820A5}" dt="2018-03-01T08:48:51.886" v="982" actId="20577"/>
          <ac:spMkLst>
            <pc:docMk/>
            <pc:sldMk cId="3404312215" sldId="270"/>
            <ac:spMk id="35" creationId="{EA0973CB-E357-084C-8242-7070BAA68C06}"/>
          </ac:spMkLst>
        </pc:spChg>
        <pc:cxnChg chg="del">
          <ac:chgData name="Kasslin, Mika (Nokia - FI/Espoo)" userId="67c41d2c-4987-4500-b415-d9e92aed693c" providerId="ADAL" clId="{1F97CC49-9F8B-794F-BC99-6B9653A820A5}" dt="2018-03-01T08:44:22.554" v="787" actId="478"/>
          <ac:cxnSpMkLst>
            <pc:docMk/>
            <pc:sldMk cId="3404312215" sldId="270"/>
            <ac:cxnSpMk id="7" creationId="{4D2F104D-C4F6-F646-B06D-6FDF79AE3C1D}"/>
          </ac:cxnSpMkLst>
        </pc:cxnChg>
        <pc:cxnChg chg="del">
          <ac:chgData name="Kasslin, Mika (Nokia - FI/Espoo)" userId="67c41d2c-4987-4500-b415-d9e92aed693c" providerId="ADAL" clId="{1F97CC49-9F8B-794F-BC99-6B9653A820A5}" dt="2018-03-01T08:44:22.554" v="787" actId="478"/>
          <ac:cxnSpMkLst>
            <pc:docMk/>
            <pc:sldMk cId="3404312215" sldId="270"/>
            <ac:cxnSpMk id="9" creationId="{9B914277-0584-9449-B9E1-8F9C8846B7E9}"/>
          </ac:cxnSpMkLst>
        </pc:cxnChg>
        <pc:cxnChg chg="add">
          <ac:chgData name="Kasslin, Mika (Nokia - FI/Espoo)" userId="67c41d2c-4987-4500-b415-d9e92aed693c" providerId="ADAL" clId="{1F97CC49-9F8B-794F-BC99-6B9653A820A5}" dt="2018-03-01T08:44:23.741" v="788" actId="1035"/>
          <ac:cxnSpMkLst>
            <pc:docMk/>
            <pc:sldMk cId="3404312215" sldId="270"/>
            <ac:cxnSpMk id="11" creationId="{144927E9-58FA-D14C-B872-A2DE5CA2043A}"/>
          </ac:cxnSpMkLst>
        </pc:cxnChg>
        <pc:cxnChg chg="add">
          <ac:chgData name="Kasslin, Mika (Nokia - FI/Espoo)" userId="67c41d2c-4987-4500-b415-d9e92aed693c" providerId="ADAL" clId="{1F97CC49-9F8B-794F-BC99-6B9653A820A5}" dt="2018-03-01T08:44:23.741" v="788" actId="1035"/>
          <ac:cxnSpMkLst>
            <pc:docMk/>
            <pc:sldMk cId="3404312215" sldId="270"/>
            <ac:cxnSpMk id="15" creationId="{32A045E9-B137-AB44-ADE3-1B0FF1C6BD03}"/>
          </ac:cxnSpMkLst>
        </pc:cxnChg>
        <pc:cxnChg chg="add">
          <ac:chgData name="Kasslin, Mika (Nokia - FI/Espoo)" userId="67c41d2c-4987-4500-b415-d9e92aed693c" providerId="ADAL" clId="{1F97CC49-9F8B-794F-BC99-6B9653A820A5}" dt="2018-03-01T08:44:23.741" v="788" actId="1035"/>
          <ac:cxnSpMkLst>
            <pc:docMk/>
            <pc:sldMk cId="3404312215" sldId="270"/>
            <ac:cxnSpMk id="17" creationId="{DC9FF9C5-468C-9F41-8B91-BA3758EBB34C}"/>
          </ac:cxnSpMkLst>
        </pc:cxnChg>
        <pc:cxnChg chg="add">
          <ac:chgData name="Kasslin, Mika (Nokia - FI/Espoo)" userId="67c41d2c-4987-4500-b415-d9e92aed693c" providerId="ADAL" clId="{1F97CC49-9F8B-794F-BC99-6B9653A820A5}" dt="2018-03-01T08:44:23.741" v="788" actId="1035"/>
          <ac:cxnSpMkLst>
            <pc:docMk/>
            <pc:sldMk cId="3404312215" sldId="270"/>
            <ac:cxnSpMk id="18" creationId="{220BC06C-8752-034E-ABC8-DA051F5C7C4C}"/>
          </ac:cxnSpMkLst>
        </pc:cxnChg>
        <pc:cxnChg chg="add">
          <ac:chgData name="Kasslin, Mika (Nokia - FI/Espoo)" userId="67c41d2c-4987-4500-b415-d9e92aed693c" providerId="ADAL" clId="{1F97CC49-9F8B-794F-BC99-6B9653A820A5}" dt="2018-03-01T08:44:23.741" v="788" actId="1035"/>
          <ac:cxnSpMkLst>
            <pc:docMk/>
            <pc:sldMk cId="3404312215" sldId="270"/>
            <ac:cxnSpMk id="20" creationId="{07833CDE-B058-2A4A-AA76-21E978E7235B}"/>
          </ac:cxnSpMkLst>
        </pc:cxnChg>
        <pc:cxnChg chg="add">
          <ac:chgData name="Kasslin, Mika (Nokia - FI/Espoo)" userId="67c41d2c-4987-4500-b415-d9e92aed693c" providerId="ADAL" clId="{1F97CC49-9F8B-794F-BC99-6B9653A820A5}" dt="2018-03-01T08:44:23.741" v="788" actId="1035"/>
          <ac:cxnSpMkLst>
            <pc:docMk/>
            <pc:sldMk cId="3404312215" sldId="270"/>
            <ac:cxnSpMk id="24" creationId="{8B164D27-6553-8840-A19C-FB68B6C6F5E5}"/>
          </ac:cxnSpMkLst>
        </pc:cxnChg>
        <pc:cxnChg chg="add">
          <ac:chgData name="Kasslin, Mika (Nokia - FI/Espoo)" userId="67c41d2c-4987-4500-b415-d9e92aed693c" providerId="ADAL" clId="{1F97CC49-9F8B-794F-BC99-6B9653A820A5}" dt="2018-03-01T08:44:23.741" v="788" actId="1035"/>
          <ac:cxnSpMkLst>
            <pc:docMk/>
            <pc:sldMk cId="3404312215" sldId="270"/>
            <ac:cxnSpMk id="28" creationId="{A37DB1AA-212B-004A-98F9-C3B17B168EA2}"/>
          </ac:cxnSpMkLst>
        </pc:cxnChg>
        <pc:cxnChg chg="add">
          <ac:chgData name="Kasslin, Mika (Nokia - FI/Espoo)" userId="67c41d2c-4987-4500-b415-d9e92aed693c" providerId="ADAL" clId="{1F97CC49-9F8B-794F-BC99-6B9653A820A5}" dt="2018-03-01T08:44:23.741" v="788" actId="1035"/>
          <ac:cxnSpMkLst>
            <pc:docMk/>
            <pc:sldMk cId="3404312215" sldId="270"/>
            <ac:cxnSpMk id="30" creationId="{BAD16270-2A9D-064F-98D3-03F018064C98}"/>
          </ac:cxnSpMkLst>
        </pc:cxnChg>
        <pc:cxnChg chg="add mod">
          <ac:chgData name="Kasslin, Mika (Nokia - FI/Espoo)" userId="67c41d2c-4987-4500-b415-d9e92aed693c" providerId="ADAL" clId="{1F97CC49-9F8B-794F-BC99-6B9653A820A5}" dt="2018-03-01T08:49:03.995" v="985" actId="1035"/>
          <ac:cxnSpMkLst>
            <pc:docMk/>
            <pc:sldMk cId="3404312215" sldId="270"/>
            <ac:cxnSpMk id="32" creationId="{9F7A9B13-1E47-8D4A-B483-B049FA85F0A0}"/>
          </ac:cxnSpMkLst>
        </pc:cxnChg>
        <pc:cxnChg chg="add mod">
          <ac:chgData name="Kasslin, Mika (Nokia - FI/Espoo)" userId="67c41d2c-4987-4500-b415-d9e92aed693c" providerId="ADAL" clId="{1F97CC49-9F8B-794F-BC99-6B9653A820A5}" dt="2018-03-01T08:48:45.033" v="980" actId="1036"/>
          <ac:cxnSpMkLst>
            <pc:docMk/>
            <pc:sldMk cId="3404312215" sldId="270"/>
            <ac:cxnSpMk id="34" creationId="{A8AE2176-C3EF-1C4F-9D51-879CDF7AEBCA}"/>
          </ac:cxnSpMkLst>
        </pc:cxnChg>
      </pc:sldChg>
    </pc:docChg>
  </pc:docChgLst>
  <pc:docChgLst>
    <pc:chgData name="Alanen, Olli (Nokia - FI/Espoo)" userId="100300009446DEE0@LIVE.COM" providerId="AD" clId="Web-{018BCC33-4A20-4E34-A945-BB5ABF67303E}"/>
    <pc:docChg chg="addSld modSld modSection">
      <pc:chgData name="Alanen, Olli (Nokia - FI/Espoo)" userId="100300009446DEE0@LIVE.COM" providerId="AD" clId="Web-{018BCC33-4A20-4E34-A945-BB5ABF67303E}" dt="2018-03-01T07:15:47.115" v="536"/>
      <pc:docMkLst>
        <pc:docMk/>
      </pc:docMkLst>
      <pc:sldChg chg="addSp modSp new mod modClrScheme chgLayout">
        <pc:chgData name="Alanen, Olli (Nokia - FI/Espoo)" userId="100300009446DEE0@LIVE.COM" providerId="AD" clId="Web-{018BCC33-4A20-4E34-A945-BB5ABF67303E}" dt="2018-03-01T07:15:47.115" v="536"/>
        <pc:sldMkLst>
          <pc:docMk/>
          <pc:sldMk cId="2682141678" sldId="269"/>
        </pc:sldMkLst>
        <pc:spChg chg="mod ord">
          <ac:chgData name="Alanen, Olli (Nokia - FI/Espoo)" userId="100300009446DEE0@LIVE.COM" providerId="AD" clId="Web-{018BCC33-4A20-4E34-A945-BB5ABF67303E}" dt="2018-03-01T07:15:47.115" v="536"/>
          <ac:spMkLst>
            <pc:docMk/>
            <pc:sldMk cId="2682141678" sldId="269"/>
            <ac:spMk id="2" creationId="{1C441B69-6FB8-452F-BE87-1F638F5D1002}"/>
          </ac:spMkLst>
        </pc:spChg>
        <pc:spChg chg="mod ord">
          <ac:chgData name="Alanen, Olli (Nokia - FI/Espoo)" userId="100300009446DEE0@LIVE.COM" providerId="AD" clId="Web-{018BCC33-4A20-4E34-A945-BB5ABF67303E}" dt="2018-03-01T06:58:42.763" v="22"/>
          <ac:spMkLst>
            <pc:docMk/>
            <pc:sldMk cId="2682141678" sldId="269"/>
            <ac:spMk id="3" creationId="{4C6365EF-0803-44A0-B6B4-82566563D58E}"/>
          </ac:spMkLst>
        </pc:spChg>
        <pc:spChg chg="mod ord">
          <ac:chgData name="Alanen, Olli (Nokia - FI/Espoo)" userId="100300009446DEE0@LIVE.COM" providerId="AD" clId="Web-{018BCC33-4A20-4E34-A945-BB5ABF67303E}" dt="2018-03-01T06:58:42.763" v="22"/>
          <ac:spMkLst>
            <pc:docMk/>
            <pc:sldMk cId="2682141678" sldId="269"/>
            <ac:spMk id="4" creationId="{E72A41E6-2810-4015-9816-25310113C02D}"/>
          </ac:spMkLst>
        </pc:spChg>
        <pc:spChg chg="mod ord">
          <ac:chgData name="Alanen, Olli (Nokia - FI/Espoo)" userId="100300009446DEE0@LIVE.COM" providerId="AD" clId="Web-{018BCC33-4A20-4E34-A945-BB5ABF67303E}" dt="2018-03-01T06:58:42.763" v="22"/>
          <ac:spMkLst>
            <pc:docMk/>
            <pc:sldMk cId="2682141678" sldId="269"/>
            <ac:spMk id="5" creationId="{46DEA0FF-271F-4767-AEF4-5D208466E82E}"/>
          </ac:spMkLst>
        </pc:spChg>
        <pc:spChg chg="add mod ord">
          <ac:chgData name="Alanen, Olli (Nokia - FI/Espoo)" userId="100300009446DEE0@LIVE.COM" providerId="AD" clId="Web-{018BCC33-4A20-4E34-A945-BB5ABF67303E}" dt="2018-03-01T07:14:18.012" v="530"/>
          <ac:spMkLst>
            <pc:docMk/>
            <pc:sldMk cId="2682141678" sldId="269"/>
            <ac:spMk id="7" creationId="{DBEFAC48-4A56-4236-A44B-F8A2730B6BDA}"/>
          </ac:spMkLst>
        </pc:spChg>
      </pc:sldChg>
    </pc:docChg>
  </pc:docChgLst>
  <pc:docChgLst>
    <pc:chgData name="Olli Alanen" userId="4f40f89a-0fd3-47ee-b402-a69167f165d2" providerId="ADAL" clId="{AB109503-391E-B74B-B45B-D8FDF4EFEC0D}"/>
    <pc:docChg chg="modSld">
      <pc:chgData name="Olli Alanen" userId="4f40f89a-0fd3-47ee-b402-a69167f165d2" providerId="ADAL" clId="{AB109503-391E-B74B-B45B-D8FDF4EFEC0D}" dt="2018-02-13T05:47:40.146" v="257" actId="20577"/>
      <pc:docMkLst>
        <pc:docMk/>
      </pc:docMkLst>
      <pc:sldChg chg="modSp">
        <pc:chgData name="Olli Alanen" userId="4f40f89a-0fd3-47ee-b402-a69167f165d2" providerId="ADAL" clId="{AB109503-391E-B74B-B45B-D8FDF4EFEC0D}" dt="2018-02-13T05:47:40.146" v="257" actId="20577"/>
        <pc:sldMkLst>
          <pc:docMk/>
          <pc:sldMk cId="0" sldId="257"/>
        </pc:sldMkLst>
        <pc:spChg chg="mod">
          <ac:chgData name="Olli Alanen" userId="4f40f89a-0fd3-47ee-b402-a69167f165d2" providerId="ADAL" clId="{AB109503-391E-B74B-B45B-D8FDF4EFEC0D}" dt="2018-02-13T05:47:40.146" v="257" actId="20577"/>
          <ac:spMkLst>
            <pc:docMk/>
            <pc:sldMk cId="0" sldId="257"/>
            <ac:spMk id="4098" creationId="{00000000-0000-0000-0000-000000000000}"/>
          </ac:spMkLst>
        </pc:spChg>
      </pc:sldChg>
    </pc:docChg>
  </pc:docChgLst>
  <pc:docChgLst>
    <pc:chgData name="Rantala, Enrico (Nokia - US/Sunnyvale)" userId="ba206eb5-8ecd-4888-bfff-a41898b8f852" providerId="ADAL" clId="{926D4F9D-CF3B-C149-88C3-4D888F22493F}"/>
    <pc:docChg chg="custSel modSld modMainMaster">
      <pc:chgData name="Rantala, Enrico (Nokia - US/Sunnyvale)" userId="ba206eb5-8ecd-4888-bfff-a41898b8f852" providerId="ADAL" clId="{926D4F9D-CF3B-C149-88C3-4D888F22493F}" dt="2018-03-01T17:18:01.133" v="76" actId="20577"/>
      <pc:docMkLst>
        <pc:docMk/>
      </pc:docMkLst>
      <pc:sldChg chg="modSp">
        <pc:chgData name="Rantala, Enrico (Nokia - US/Sunnyvale)" userId="ba206eb5-8ecd-4888-bfff-a41898b8f852" providerId="ADAL" clId="{926D4F9D-CF3B-C149-88C3-4D888F22493F}" dt="2018-03-01T17:18:01.133" v="76" actId="20577"/>
        <pc:sldMkLst>
          <pc:docMk/>
          <pc:sldMk cId="0" sldId="256"/>
        </pc:sldMkLst>
        <pc:spChg chg="mod">
          <ac:chgData name="Rantala, Enrico (Nokia - US/Sunnyvale)" userId="ba206eb5-8ecd-4888-bfff-a41898b8f852" providerId="ADAL" clId="{926D4F9D-CF3B-C149-88C3-4D888F22493F}" dt="2018-03-01T17:04:39.523" v="22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Rantala, Enrico (Nokia - US/Sunnyvale)" userId="ba206eb5-8ecd-4888-bfff-a41898b8f852" providerId="ADAL" clId="{926D4F9D-CF3B-C149-88C3-4D888F22493F}" dt="2018-03-01T17:04:22.453" v="2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antala, Enrico (Nokia - US/Sunnyvale)" userId="ba206eb5-8ecd-4888-bfff-a41898b8f852" providerId="ADAL" clId="{926D4F9D-CF3B-C149-88C3-4D888F22493F}" dt="2018-03-01T17:18:01.133" v="76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Rantala, Enrico (Nokia - US/Sunnyvale)" userId="ba206eb5-8ecd-4888-bfff-a41898b8f852" providerId="ADAL" clId="{926D4F9D-CF3B-C149-88C3-4D888F22493F}" dt="2018-03-01T17:04:43.754" v="24" actId="20577"/>
        <pc:sldMkLst>
          <pc:docMk/>
          <pc:sldMk cId="0" sldId="257"/>
        </pc:sldMkLst>
        <pc:spChg chg="mod">
          <ac:chgData name="Rantala, Enrico (Nokia - US/Sunnyvale)" userId="ba206eb5-8ecd-4888-bfff-a41898b8f852" providerId="ADAL" clId="{926D4F9D-CF3B-C149-88C3-4D888F22493F}" dt="2018-03-01T17:04:43.754" v="24" actId="20577"/>
          <ac:spMkLst>
            <pc:docMk/>
            <pc:sldMk cId="0" sldId="257"/>
            <ac:spMk id="4" creationId="{00000000-0000-0000-0000-000000000000}"/>
          </ac:spMkLst>
        </pc:spChg>
      </pc:sldChg>
      <pc:sldChg chg="modSp">
        <pc:chgData name="Rantala, Enrico (Nokia - US/Sunnyvale)" userId="ba206eb5-8ecd-4888-bfff-a41898b8f852" providerId="ADAL" clId="{926D4F9D-CF3B-C149-88C3-4D888F22493F}" dt="2018-03-01T17:04:47.742" v="26" actId="20577"/>
        <pc:sldMkLst>
          <pc:docMk/>
          <pc:sldMk cId="0" sldId="262"/>
        </pc:sldMkLst>
        <pc:spChg chg="mod">
          <ac:chgData name="Rantala, Enrico (Nokia - US/Sunnyvale)" userId="ba206eb5-8ecd-4888-bfff-a41898b8f852" providerId="ADAL" clId="{926D4F9D-CF3B-C149-88C3-4D888F22493F}" dt="2018-03-01T17:04:47.742" v="26" actId="20577"/>
          <ac:spMkLst>
            <pc:docMk/>
            <pc:sldMk cId="0" sldId="262"/>
            <ac:spMk id="4" creationId="{00000000-0000-0000-0000-000000000000}"/>
          </ac:spMkLst>
        </pc:spChg>
      </pc:sldChg>
      <pc:sldChg chg="modSp">
        <pc:chgData name="Rantala, Enrico (Nokia - US/Sunnyvale)" userId="ba206eb5-8ecd-4888-bfff-a41898b8f852" providerId="ADAL" clId="{926D4F9D-CF3B-C149-88C3-4D888F22493F}" dt="2018-03-01T17:04:52.082" v="28" actId="20577"/>
        <pc:sldMkLst>
          <pc:docMk/>
          <pc:sldMk cId="0" sldId="263"/>
        </pc:sldMkLst>
        <pc:spChg chg="mod">
          <ac:chgData name="Rantala, Enrico (Nokia - US/Sunnyvale)" userId="ba206eb5-8ecd-4888-bfff-a41898b8f852" providerId="ADAL" clId="{926D4F9D-CF3B-C149-88C3-4D888F22493F}" dt="2018-03-01T17:04:52.082" v="28" actId="20577"/>
          <ac:spMkLst>
            <pc:docMk/>
            <pc:sldMk cId="0" sldId="263"/>
            <ac:spMk id="4" creationId="{00000000-0000-0000-0000-000000000000}"/>
          </ac:spMkLst>
        </pc:spChg>
      </pc:sldChg>
      <pc:sldChg chg="modSp">
        <pc:chgData name="Rantala, Enrico (Nokia - US/Sunnyvale)" userId="ba206eb5-8ecd-4888-bfff-a41898b8f852" providerId="ADAL" clId="{926D4F9D-CF3B-C149-88C3-4D888F22493F}" dt="2018-03-01T17:05:25.756" v="42" actId="20577"/>
        <pc:sldMkLst>
          <pc:docMk/>
          <pc:sldMk cId="0" sldId="264"/>
        </pc:sldMkLst>
        <pc:spChg chg="mod">
          <ac:chgData name="Rantala, Enrico (Nokia - US/Sunnyvale)" userId="ba206eb5-8ecd-4888-bfff-a41898b8f852" providerId="ADAL" clId="{926D4F9D-CF3B-C149-88C3-4D888F22493F}" dt="2018-03-01T17:05:25.756" v="42" actId="20577"/>
          <ac:spMkLst>
            <pc:docMk/>
            <pc:sldMk cId="0" sldId="264"/>
            <ac:spMk id="4" creationId="{00000000-0000-0000-0000-000000000000}"/>
          </ac:spMkLst>
        </pc:spChg>
      </pc:sldChg>
      <pc:sldChg chg="modSp">
        <pc:chgData name="Rantala, Enrico (Nokia - US/Sunnyvale)" userId="ba206eb5-8ecd-4888-bfff-a41898b8f852" providerId="ADAL" clId="{926D4F9D-CF3B-C149-88C3-4D888F22493F}" dt="2018-03-01T17:04:56.207" v="30" actId="20577"/>
        <pc:sldMkLst>
          <pc:docMk/>
          <pc:sldMk cId="1225066685" sldId="265"/>
        </pc:sldMkLst>
        <pc:spChg chg="mod">
          <ac:chgData name="Rantala, Enrico (Nokia - US/Sunnyvale)" userId="ba206eb5-8ecd-4888-bfff-a41898b8f852" providerId="ADAL" clId="{926D4F9D-CF3B-C149-88C3-4D888F22493F}" dt="2018-03-01T17:04:56.207" v="30" actId="20577"/>
          <ac:spMkLst>
            <pc:docMk/>
            <pc:sldMk cId="1225066685" sldId="265"/>
            <ac:spMk id="6" creationId="{FF43A8E5-3363-488D-B31B-50D5376A7CD7}"/>
          </ac:spMkLst>
        </pc:spChg>
      </pc:sldChg>
      <pc:sldChg chg="modSp">
        <pc:chgData name="Rantala, Enrico (Nokia - US/Sunnyvale)" userId="ba206eb5-8ecd-4888-bfff-a41898b8f852" providerId="ADAL" clId="{926D4F9D-CF3B-C149-88C3-4D888F22493F}" dt="2018-03-01T17:05:11.241" v="36" actId="20577"/>
        <pc:sldMkLst>
          <pc:docMk/>
          <pc:sldMk cId="655597161" sldId="266"/>
        </pc:sldMkLst>
        <pc:spChg chg="mod">
          <ac:chgData name="Rantala, Enrico (Nokia - US/Sunnyvale)" userId="ba206eb5-8ecd-4888-bfff-a41898b8f852" providerId="ADAL" clId="{926D4F9D-CF3B-C149-88C3-4D888F22493F}" dt="2018-03-01T17:05:11.241" v="36" actId="20577"/>
          <ac:spMkLst>
            <pc:docMk/>
            <pc:sldMk cId="655597161" sldId="266"/>
            <ac:spMk id="6" creationId="{63679E3C-B5F0-44CA-A615-94F7773010A0}"/>
          </ac:spMkLst>
        </pc:spChg>
      </pc:sldChg>
      <pc:sldChg chg="modSp">
        <pc:chgData name="Rantala, Enrico (Nokia - US/Sunnyvale)" userId="ba206eb5-8ecd-4888-bfff-a41898b8f852" providerId="ADAL" clId="{926D4F9D-CF3B-C149-88C3-4D888F22493F}" dt="2018-03-01T17:05:21.908" v="40" actId="20577"/>
        <pc:sldMkLst>
          <pc:docMk/>
          <pc:sldMk cId="557962498" sldId="267"/>
        </pc:sldMkLst>
        <pc:spChg chg="mod">
          <ac:chgData name="Rantala, Enrico (Nokia - US/Sunnyvale)" userId="ba206eb5-8ecd-4888-bfff-a41898b8f852" providerId="ADAL" clId="{926D4F9D-CF3B-C149-88C3-4D888F22493F}" dt="2018-03-01T17:05:21.908" v="40" actId="20577"/>
          <ac:spMkLst>
            <pc:docMk/>
            <pc:sldMk cId="557962498" sldId="267"/>
            <ac:spMk id="6" creationId="{3F33C573-7EE1-415D-89B6-93F50E2FBD2E}"/>
          </ac:spMkLst>
        </pc:spChg>
      </pc:sldChg>
      <pc:sldChg chg="modSp">
        <pc:chgData name="Rantala, Enrico (Nokia - US/Sunnyvale)" userId="ba206eb5-8ecd-4888-bfff-a41898b8f852" providerId="ADAL" clId="{926D4F9D-CF3B-C149-88C3-4D888F22493F}" dt="2018-03-01T17:05:07.084" v="34" actId="20577"/>
        <pc:sldMkLst>
          <pc:docMk/>
          <pc:sldMk cId="4209482111" sldId="268"/>
        </pc:sldMkLst>
        <pc:spChg chg="mod">
          <ac:chgData name="Rantala, Enrico (Nokia - US/Sunnyvale)" userId="ba206eb5-8ecd-4888-bfff-a41898b8f852" providerId="ADAL" clId="{926D4F9D-CF3B-C149-88C3-4D888F22493F}" dt="2018-03-01T17:05:07.084" v="34" actId="20577"/>
          <ac:spMkLst>
            <pc:docMk/>
            <pc:sldMk cId="4209482111" sldId="268"/>
            <ac:spMk id="3" creationId="{E54A48EF-CE40-CA4F-8078-15A116F56EFC}"/>
          </ac:spMkLst>
        </pc:spChg>
      </pc:sldChg>
      <pc:sldChg chg="modSp">
        <pc:chgData name="Rantala, Enrico (Nokia - US/Sunnyvale)" userId="ba206eb5-8ecd-4888-bfff-a41898b8f852" providerId="ADAL" clId="{926D4F9D-CF3B-C149-88C3-4D888F22493F}" dt="2018-03-01T17:05:02.177" v="32" actId="20577"/>
        <pc:sldMkLst>
          <pc:docMk/>
          <pc:sldMk cId="2682141678" sldId="269"/>
        </pc:sldMkLst>
        <pc:spChg chg="mod">
          <ac:chgData name="Rantala, Enrico (Nokia - US/Sunnyvale)" userId="ba206eb5-8ecd-4888-bfff-a41898b8f852" providerId="ADAL" clId="{926D4F9D-CF3B-C149-88C3-4D888F22493F}" dt="2018-03-01T17:05:02.177" v="32" actId="20577"/>
          <ac:spMkLst>
            <pc:docMk/>
            <pc:sldMk cId="2682141678" sldId="269"/>
            <ac:spMk id="3" creationId="{4C6365EF-0803-44A0-B6B4-82566563D58E}"/>
          </ac:spMkLst>
        </pc:spChg>
      </pc:sldChg>
      <pc:sldChg chg="modSp">
        <pc:chgData name="Rantala, Enrico (Nokia - US/Sunnyvale)" userId="ba206eb5-8ecd-4888-bfff-a41898b8f852" providerId="ADAL" clId="{926D4F9D-CF3B-C149-88C3-4D888F22493F}" dt="2018-03-01T17:05:15.818" v="38" actId="20577"/>
        <pc:sldMkLst>
          <pc:docMk/>
          <pc:sldMk cId="3404312215" sldId="270"/>
        </pc:sldMkLst>
        <pc:spChg chg="mod">
          <ac:chgData name="Rantala, Enrico (Nokia - US/Sunnyvale)" userId="ba206eb5-8ecd-4888-bfff-a41898b8f852" providerId="ADAL" clId="{926D4F9D-CF3B-C149-88C3-4D888F22493F}" dt="2018-03-01T17:05:15.818" v="38" actId="20577"/>
          <ac:spMkLst>
            <pc:docMk/>
            <pc:sldMk cId="3404312215" sldId="270"/>
            <ac:spMk id="3" creationId="{E54A48EF-CE40-CA4F-8078-15A116F56EFC}"/>
          </ac:spMkLst>
        </pc:spChg>
      </pc:sldChg>
      <pc:sldMasterChg chg="modSp modSldLayout">
        <pc:chgData name="Rantala, Enrico (Nokia - US/Sunnyvale)" userId="ba206eb5-8ecd-4888-bfff-a41898b8f852" providerId="ADAL" clId="{926D4F9D-CF3B-C149-88C3-4D888F22493F}" dt="2018-03-01T17:17:41.632" v="72" actId="20577"/>
        <pc:sldMasterMkLst>
          <pc:docMk/>
          <pc:sldMasterMk cId="0" sldId="2147483648"/>
        </pc:sldMasterMkLst>
        <pc:spChg chg="mod">
          <ac:chgData name="Rantala, Enrico (Nokia - US/Sunnyvale)" userId="ba206eb5-8ecd-4888-bfff-a41898b8f852" providerId="ADAL" clId="{926D4F9D-CF3B-C149-88C3-4D888F22493F}" dt="2018-03-01T17:17:41.632" v="72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Rantala, Enrico (Nokia - US/Sunnyvale)" userId="ba206eb5-8ecd-4888-bfff-a41898b8f852" providerId="ADAL" clId="{926D4F9D-CF3B-C149-88C3-4D888F22493F}" dt="2018-03-01T17:16:41.193" v="48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Rantala, Enrico (Nokia - US/Sunnyvale)" userId="ba206eb5-8ecd-4888-bfff-a41898b8f852" providerId="ADAL" clId="{926D4F9D-CF3B-C149-88C3-4D888F22493F}" dt="2018-03-01T17:16:37.513" v="46" actId="20577"/>
          <pc:sldLayoutMkLst>
            <pc:docMk/>
            <pc:sldMasterMk cId="0" sldId="2147483648"/>
            <pc:sldLayoutMk cId="0" sldId="2147483649"/>
          </pc:sldLayoutMkLst>
          <pc:spChg chg="mod">
            <ac:chgData name="Rantala, Enrico (Nokia - US/Sunnyvale)" userId="ba206eb5-8ecd-4888-bfff-a41898b8f852" providerId="ADAL" clId="{926D4F9D-CF3B-C149-88C3-4D888F22493F}" dt="2018-03-01T17:16:37.513" v="46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Rantala, Enrico (Nokia - US/Sunnyvale)" userId="ba206eb5-8ecd-4888-bfff-a41898b8f852" providerId="ADAL" clId="{926D4F9D-CF3B-C149-88C3-4D888F22493F}" dt="2018-03-01T17:16:33.016" v="44" actId="20577"/>
          <pc:sldLayoutMkLst>
            <pc:docMk/>
            <pc:sldMasterMk cId="0" sldId="2147483648"/>
            <pc:sldLayoutMk cId="0" sldId="2147483650"/>
          </pc:sldLayoutMkLst>
          <pc:spChg chg="mod">
            <ac:chgData name="Rantala, Enrico (Nokia - US/Sunnyvale)" userId="ba206eb5-8ecd-4888-bfff-a41898b8f852" providerId="ADAL" clId="{926D4F9D-CF3B-C149-88C3-4D888F22493F}" dt="2018-03-01T17:16:33.016" v="44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Rantala, Enrico (Nokia - US/Sunnyvale)" userId="ba206eb5-8ecd-4888-bfff-a41898b8f852" providerId="ADAL" clId="{926D4F9D-CF3B-C149-88C3-4D888F22493F}" dt="2018-03-01T17:16:47.047" v="50" actId="20577"/>
          <pc:sldLayoutMkLst>
            <pc:docMk/>
            <pc:sldMasterMk cId="0" sldId="2147483648"/>
            <pc:sldLayoutMk cId="0" sldId="2147483651"/>
          </pc:sldLayoutMkLst>
          <pc:spChg chg="mod">
            <ac:chgData name="Rantala, Enrico (Nokia - US/Sunnyvale)" userId="ba206eb5-8ecd-4888-bfff-a41898b8f852" providerId="ADAL" clId="{926D4F9D-CF3B-C149-88C3-4D888F22493F}" dt="2018-03-01T17:16:47.047" v="50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Rantala, Enrico (Nokia - US/Sunnyvale)" userId="ba206eb5-8ecd-4888-bfff-a41898b8f852" providerId="ADAL" clId="{926D4F9D-CF3B-C149-88C3-4D888F22493F}" dt="2018-03-01T17:16:50.927" v="52" actId="20577"/>
          <pc:sldLayoutMkLst>
            <pc:docMk/>
            <pc:sldMasterMk cId="0" sldId="2147483648"/>
            <pc:sldLayoutMk cId="0" sldId="2147483652"/>
          </pc:sldLayoutMkLst>
          <pc:spChg chg="mod">
            <ac:chgData name="Rantala, Enrico (Nokia - US/Sunnyvale)" userId="ba206eb5-8ecd-4888-bfff-a41898b8f852" providerId="ADAL" clId="{926D4F9D-CF3B-C149-88C3-4D888F22493F}" dt="2018-03-01T17:16:50.927" v="52" actId="2057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Rantala, Enrico (Nokia - US/Sunnyvale)" userId="ba206eb5-8ecd-4888-bfff-a41898b8f852" providerId="ADAL" clId="{926D4F9D-CF3B-C149-88C3-4D888F22493F}" dt="2018-03-01T17:16:56.428" v="54" actId="20577"/>
          <pc:sldLayoutMkLst>
            <pc:docMk/>
            <pc:sldMasterMk cId="0" sldId="2147483648"/>
            <pc:sldLayoutMk cId="0" sldId="2147483653"/>
          </pc:sldLayoutMkLst>
          <pc:spChg chg="mod">
            <ac:chgData name="Rantala, Enrico (Nokia - US/Sunnyvale)" userId="ba206eb5-8ecd-4888-bfff-a41898b8f852" providerId="ADAL" clId="{926D4F9D-CF3B-C149-88C3-4D888F22493F}" dt="2018-03-01T17:16:56.428" v="54" actId="20577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">
          <pc:chgData name="Rantala, Enrico (Nokia - US/Sunnyvale)" userId="ba206eb5-8ecd-4888-bfff-a41898b8f852" providerId="ADAL" clId="{926D4F9D-CF3B-C149-88C3-4D888F22493F}" dt="2018-03-01T17:17:03.326" v="56" actId="20577"/>
          <pc:sldLayoutMkLst>
            <pc:docMk/>
            <pc:sldMasterMk cId="0" sldId="2147483648"/>
            <pc:sldLayoutMk cId="0" sldId="2147483654"/>
          </pc:sldLayoutMkLst>
          <pc:spChg chg="mod">
            <ac:chgData name="Rantala, Enrico (Nokia - US/Sunnyvale)" userId="ba206eb5-8ecd-4888-bfff-a41898b8f852" providerId="ADAL" clId="{926D4F9D-CF3B-C149-88C3-4D888F22493F}" dt="2018-03-01T17:17:03.326" v="56" actId="20577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Rantala, Enrico (Nokia - US/Sunnyvale)" userId="ba206eb5-8ecd-4888-bfff-a41898b8f852" providerId="ADAL" clId="{926D4F9D-CF3B-C149-88C3-4D888F22493F}" dt="2018-03-01T17:17:08.376" v="58" actId="20577"/>
          <pc:sldLayoutMkLst>
            <pc:docMk/>
            <pc:sldMasterMk cId="0" sldId="2147483648"/>
            <pc:sldLayoutMk cId="0" sldId="2147483655"/>
          </pc:sldLayoutMkLst>
          <pc:spChg chg="mod">
            <ac:chgData name="Rantala, Enrico (Nokia - US/Sunnyvale)" userId="ba206eb5-8ecd-4888-bfff-a41898b8f852" providerId="ADAL" clId="{926D4F9D-CF3B-C149-88C3-4D888F22493F}" dt="2018-03-01T17:17:08.376" v="58" actId="20577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Rantala, Enrico (Nokia - US/Sunnyvale)" userId="ba206eb5-8ecd-4888-bfff-a41898b8f852" providerId="ADAL" clId="{926D4F9D-CF3B-C149-88C3-4D888F22493F}" dt="2018-03-01T17:17:12.455" v="60" actId="20577"/>
          <pc:sldLayoutMkLst>
            <pc:docMk/>
            <pc:sldMasterMk cId="0" sldId="2147483648"/>
            <pc:sldLayoutMk cId="0" sldId="2147483658"/>
          </pc:sldLayoutMkLst>
          <pc:spChg chg="mod">
            <ac:chgData name="Rantala, Enrico (Nokia - US/Sunnyvale)" userId="ba206eb5-8ecd-4888-bfff-a41898b8f852" providerId="ADAL" clId="{926D4F9D-CF3B-C149-88C3-4D888F22493F}" dt="2018-03-01T17:17:12.455" v="60" actId="20577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">
          <pc:chgData name="Rantala, Enrico (Nokia - US/Sunnyvale)" userId="ba206eb5-8ecd-4888-bfff-a41898b8f852" providerId="ADAL" clId="{926D4F9D-CF3B-C149-88C3-4D888F22493F}" dt="2018-03-01T17:17:17.380" v="62" actId="20577"/>
          <pc:sldLayoutMkLst>
            <pc:docMk/>
            <pc:sldMasterMk cId="0" sldId="2147483648"/>
            <pc:sldLayoutMk cId="0" sldId="2147483659"/>
          </pc:sldLayoutMkLst>
          <pc:spChg chg="mod">
            <ac:chgData name="Rantala, Enrico (Nokia - US/Sunnyvale)" userId="ba206eb5-8ecd-4888-bfff-a41898b8f852" providerId="ADAL" clId="{926D4F9D-CF3B-C149-88C3-4D888F22493F}" dt="2018-03-01T17:17:17.380" v="62" actId="20577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802.11-18/xxxxr0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Mar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Enrico-Henrik Rantala,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Mar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Enrico-Henrik Rantala, Nokia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fi-FI"/>
              <a:t>Mar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Enrico-Henrik Rantala,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fi-FI"/>
              <a:t>Mar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Enrico-Henrik Rantala,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fi-FI"/>
              <a:t>Mar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Enrico-Henrik Rantala,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fi-FI"/>
              <a:t>Mar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Enrico-Henrik Rantala,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84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err="1"/>
              <a:t>March</a:t>
            </a:r>
            <a:r>
              <a:rPr lang="fi-FI"/>
              <a:t>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Enrico-Henrik Rantala, Nokia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err="1"/>
              <a:t>March</a:t>
            </a:r>
            <a:r>
              <a:rPr lang="fi-FI"/>
              <a:t> 2018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err="1"/>
              <a:t>March</a:t>
            </a:r>
            <a:r>
              <a:rPr lang="fi-FI"/>
              <a:t>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err="1"/>
              <a:t>March</a:t>
            </a:r>
            <a:r>
              <a:rPr lang="fi-FI"/>
              <a:t>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err="1"/>
              <a:t>March</a:t>
            </a:r>
            <a:r>
              <a:rPr lang="fi-FI"/>
              <a:t>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Enrico-Henrik Rantala, Nokia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err="1"/>
              <a:t>March</a:t>
            </a:r>
            <a:r>
              <a:rPr lang="fi-FI"/>
              <a:t>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err="1"/>
              <a:t>March</a:t>
            </a:r>
            <a:r>
              <a:rPr lang="fi-FI"/>
              <a:t>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err="1"/>
              <a:t>March</a:t>
            </a:r>
            <a:r>
              <a:rPr lang="fi-FI"/>
              <a:t>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err="1"/>
              <a:t>March</a:t>
            </a:r>
            <a:r>
              <a:rPr lang="fi-FI"/>
              <a:t>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err="1"/>
              <a:t>March</a:t>
            </a:r>
            <a:r>
              <a:rPr lang="fi-FI"/>
              <a:t> 2018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Enrico-Henrik Rantala, Nokia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802.11-18/0482r0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fi-FI" err="1"/>
              <a:t>March</a:t>
            </a:r>
            <a:r>
              <a:rPr lang="fi-FI"/>
              <a:t> 2018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Enrico-Henrik Rantala,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Dynamically Changing WUR ID follow 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2018-03-02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781546"/>
              </p:ext>
            </p:extLst>
          </p:nvPr>
        </p:nvGraphicFramePr>
        <p:xfrm>
          <a:off x="508000" y="2289175"/>
          <a:ext cx="8156575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9175"/>
                        <a:ext cx="8156575" cy="2478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fi-FI" err="1"/>
              <a:t>March</a:t>
            </a:r>
            <a:r>
              <a:rPr lang="fi-FI"/>
              <a:t>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Enrico-Henrik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Battery Draining Attacks may be a threat for ultra-low power WUR STA devices.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One way to do such an attack is address spoofing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cs typeface="Times New Roman"/>
              </a:rPr>
              <a:t>Two options to solve the problem initially discussed in [1]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cs typeface="Times New Roman"/>
              </a:rPr>
              <a:t>This contribution is a follow up of [1], to further discuss of the two options how to change dynamically WUR ID for associated STAs and pros/cons of those options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65399-D8C4-4A3D-8847-E9BAE6C92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/>
              </a:rPr>
              <a:t>Option 1: “Implicit” unicast WUR ID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72DAF-EF76-4B44-B34A-0E1062000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751013"/>
            <a:ext cx="7770813" cy="4113213"/>
          </a:xfrm>
        </p:spPr>
        <p:txBody>
          <a:bodyPr/>
          <a:lstStyle/>
          <a:p>
            <a:pPr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AP signals the initial WUR ID and a random value in WUR negotiation phase in a secure way, next WUR ID is calculated at both AP and STA: Next WUR ID = Hash(</a:t>
            </a:r>
            <a:r>
              <a:rPr lang="en-US" dirty="0" err="1">
                <a:cs typeface="Times New Roman"/>
              </a:rPr>
              <a:t>Prev</a:t>
            </a:r>
            <a:r>
              <a:rPr lang="en-US" dirty="0">
                <a:cs typeface="Times New Roman"/>
              </a:rPr>
              <a:t> WUR ID + random value) e.g. every time just before STA is going to WUR sleep</a:t>
            </a:r>
            <a:endParaRPr lang="en-US" b="0" dirty="0">
              <a:cs typeface="Times New Roman"/>
            </a:endParaRPr>
          </a:p>
          <a:p>
            <a:pPr lvl="1"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The purpose of the random value is to make attacker hard to find the right WUR ID sequence</a:t>
            </a:r>
          </a:p>
          <a:p>
            <a:pPr lvl="1"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Both the STA and the AP implement the 802.11ba specified hash function and run it to determine the next WUR ID</a:t>
            </a:r>
          </a:p>
          <a:p>
            <a:pPr lvl="1"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No WUR ID signaling needed after the negotiation phase</a:t>
            </a:r>
          </a:p>
          <a:p>
            <a:pPr lvl="1"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WUR IDs may temporarily collide due to the nature of the hash algorithm</a:t>
            </a:r>
          </a:p>
          <a:p>
            <a:pPr lvl="1">
              <a:buFont typeface="Arial" pitchFamily="16" charset="0"/>
              <a:buChar char="•"/>
            </a:pPr>
            <a:endParaRPr lang="en-US" sz="1600" dirty="0">
              <a:cs typeface="Times New Roman"/>
            </a:endParaRPr>
          </a:p>
          <a:p>
            <a:pPr>
              <a:buFont typeface="Arial" pitchFamily="16" charset="0"/>
              <a:buChar char="•"/>
            </a:pPr>
            <a:endParaRPr lang="en-US" sz="2000" b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7C64BA-F32B-45DD-839F-438F7960B4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0DCF8-42AD-4971-BCF9-5189AE3E28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Enrico-Henrik Rantala,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43A8E5-3363-488D-B31B-50D5376A7CD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 err="1"/>
              <a:t>March</a:t>
            </a:r>
            <a:r>
              <a:rPr lang="fi-FI"/>
              <a:t>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066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1FCDA-6377-1C47-8194-5B0A80850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Option 1 – Overview example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A48EF-CE40-CA4F-8078-15A116F56EF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i-FI" err="1"/>
              <a:t>March</a:t>
            </a:r>
            <a:r>
              <a:rPr lang="fi-FI"/>
              <a:t> 2018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3B6043-DBB5-654D-8D93-A2B959C1021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Enrico-Henrik Rantala, Nokia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5A44FC-EBB7-1948-8E4C-81209C2EA3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D2F104D-C4F6-F646-B06D-6FDF79AE3C1D}"/>
              </a:ext>
            </a:extLst>
          </p:cNvPr>
          <p:cNvCxnSpPr>
            <a:cxnSpLocks/>
          </p:cNvCxnSpPr>
          <p:nvPr/>
        </p:nvCxnSpPr>
        <p:spPr bwMode="auto">
          <a:xfrm>
            <a:off x="671508" y="2686050"/>
            <a:ext cx="0" cy="3500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11AF673-0332-234B-B1DF-C9BFEF9E0569}"/>
              </a:ext>
            </a:extLst>
          </p:cNvPr>
          <p:cNvSpPr txBox="1"/>
          <p:nvPr/>
        </p:nvSpPr>
        <p:spPr>
          <a:xfrm>
            <a:off x="839792" y="1857375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8294C1-340C-8F48-A99B-BA7A98DDB339}"/>
              </a:ext>
            </a:extLst>
          </p:cNvPr>
          <p:cNvSpPr txBox="1"/>
          <p:nvPr/>
        </p:nvSpPr>
        <p:spPr>
          <a:xfrm>
            <a:off x="7392989" y="1836741"/>
            <a:ext cx="741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C5C17E02-EEFB-C443-A0F9-0EE243D55EFF}"/>
              </a:ext>
            </a:extLst>
          </p:cNvPr>
          <p:cNvSpPr/>
          <p:nvPr/>
        </p:nvSpPr>
        <p:spPr bwMode="auto">
          <a:xfrm>
            <a:off x="485776" y="2795888"/>
            <a:ext cx="7970838" cy="890287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WUR negotiation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C0E3A9C-4942-E642-9311-9D7A649356C6}"/>
              </a:ext>
            </a:extLst>
          </p:cNvPr>
          <p:cNvCxnSpPr>
            <a:cxnSpLocks/>
          </p:cNvCxnSpPr>
          <p:nvPr/>
        </p:nvCxnSpPr>
        <p:spPr bwMode="auto">
          <a:xfrm>
            <a:off x="1614065" y="2686050"/>
            <a:ext cx="0" cy="3500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B867CD5-2664-1E41-AAD9-62523A88145A}"/>
              </a:ext>
            </a:extLst>
          </p:cNvPr>
          <p:cNvSpPr txBox="1"/>
          <p:nvPr/>
        </p:nvSpPr>
        <p:spPr>
          <a:xfrm>
            <a:off x="371473" y="2386009"/>
            <a:ext cx="1631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PCR		WUR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E9A1F93-FBCE-324D-9825-86FAF6CCBA95}"/>
              </a:ext>
            </a:extLst>
          </p:cNvPr>
          <p:cNvCxnSpPr>
            <a:cxnSpLocks/>
          </p:cNvCxnSpPr>
          <p:nvPr/>
        </p:nvCxnSpPr>
        <p:spPr bwMode="auto">
          <a:xfrm>
            <a:off x="7325459" y="2684175"/>
            <a:ext cx="0" cy="3500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FE32565-FC5E-6846-99C1-8FAD8B96B9F1}"/>
              </a:ext>
            </a:extLst>
          </p:cNvPr>
          <p:cNvCxnSpPr>
            <a:cxnSpLocks/>
          </p:cNvCxnSpPr>
          <p:nvPr/>
        </p:nvCxnSpPr>
        <p:spPr bwMode="auto">
          <a:xfrm>
            <a:off x="8268016" y="2684175"/>
            <a:ext cx="0" cy="3500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7FCD17A-BEC1-5C4F-B9EE-1A39267FDF4D}"/>
              </a:ext>
            </a:extLst>
          </p:cNvPr>
          <p:cNvSpPr txBox="1"/>
          <p:nvPr/>
        </p:nvSpPr>
        <p:spPr>
          <a:xfrm>
            <a:off x="7025424" y="2384134"/>
            <a:ext cx="1528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WUR	PCR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43B2A2B-3747-2542-8326-1124BAECE305}"/>
              </a:ext>
            </a:extLst>
          </p:cNvPr>
          <p:cNvCxnSpPr/>
          <p:nvPr/>
        </p:nvCxnSpPr>
        <p:spPr bwMode="auto">
          <a:xfrm>
            <a:off x="685800" y="3500431"/>
            <a:ext cx="75822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1013193-1161-374D-B03E-4DD9FABF74F2}"/>
              </a:ext>
            </a:extLst>
          </p:cNvPr>
          <p:cNvSpPr txBox="1"/>
          <p:nvPr/>
        </p:nvSpPr>
        <p:spPr>
          <a:xfrm>
            <a:off x="2643180" y="3186103"/>
            <a:ext cx="3695242" cy="338554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</a:rPr>
              <a:t>WUR_ActionFrame</a:t>
            </a:r>
            <a:r>
              <a:rPr lang="en-US" sz="1600" dirty="0">
                <a:solidFill>
                  <a:schemeClr val="tx1"/>
                </a:solidFill>
              </a:rPr>
              <a:t>(WID</a:t>
            </a:r>
            <a:r>
              <a:rPr lang="en-US" sz="1600" baseline="-25000" dirty="0">
                <a:solidFill>
                  <a:schemeClr val="tx1"/>
                </a:solidFill>
              </a:rPr>
              <a:t>0</a:t>
            </a:r>
            <a:r>
              <a:rPr lang="en-US" sz="1600" dirty="0">
                <a:solidFill>
                  <a:schemeClr val="tx1"/>
                </a:solidFill>
              </a:rPr>
              <a:t>,</a:t>
            </a:r>
            <a:r>
              <a:rPr lang="en-US" sz="1600" dirty="0">
                <a:solidFill>
                  <a:schemeClr val="tx1"/>
                </a:solidFill>
                <a:cs typeface="Times New Roman"/>
              </a:rPr>
              <a:t> random value</a:t>
            </a:r>
            <a:r>
              <a:rPr lang="en-US" sz="1600" dirty="0">
                <a:solidFill>
                  <a:srgbClr val="000000"/>
                </a:solidFill>
                <a:cs typeface="Times New Roman"/>
              </a:rPr>
              <a:t>)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906D2C0-A764-F447-BF62-F444B5DDE4B8}"/>
              </a:ext>
            </a:extLst>
          </p:cNvPr>
          <p:cNvSpPr/>
          <p:nvPr/>
        </p:nvSpPr>
        <p:spPr bwMode="auto">
          <a:xfrm>
            <a:off x="7147561" y="4268843"/>
            <a:ext cx="1366202" cy="39021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Calculate WID</a:t>
            </a:r>
            <a:r>
              <a:rPr kumimoji="0" lang="en-US" sz="14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49335DC-3077-774E-8F5F-CF9CF0C6D351}"/>
              </a:ext>
            </a:extLst>
          </p:cNvPr>
          <p:cNvSpPr/>
          <p:nvPr/>
        </p:nvSpPr>
        <p:spPr bwMode="auto">
          <a:xfrm>
            <a:off x="485776" y="4288936"/>
            <a:ext cx="1373504" cy="39021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Calculate WID</a:t>
            </a:r>
            <a:r>
              <a:rPr lang="en-US" sz="1400" baseline="-25000" dirty="0">
                <a:solidFill>
                  <a:schemeClr val="tx1"/>
                </a:solidFill>
              </a:rPr>
              <a:t>1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3C66944-DC12-AB47-9290-78AA1BC27B0F}"/>
              </a:ext>
            </a:extLst>
          </p:cNvPr>
          <p:cNvCxnSpPr/>
          <p:nvPr/>
        </p:nvCxnSpPr>
        <p:spPr bwMode="auto">
          <a:xfrm>
            <a:off x="1614065" y="4105772"/>
            <a:ext cx="57113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0C30FE07-021C-8E47-A1C5-97126F54D7AA}"/>
              </a:ext>
            </a:extLst>
          </p:cNvPr>
          <p:cNvSpPr txBox="1"/>
          <p:nvPr/>
        </p:nvSpPr>
        <p:spPr>
          <a:xfrm>
            <a:off x="3775978" y="3750752"/>
            <a:ext cx="12907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WUF(WID</a:t>
            </a:r>
            <a:r>
              <a:rPr lang="en-US" sz="1600" baseline="-25000" dirty="0">
                <a:solidFill>
                  <a:schemeClr val="tx1"/>
                </a:solidFill>
              </a:rPr>
              <a:t>0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33E9EEE-C6A1-3146-98DE-5EE9CB014B4D}"/>
              </a:ext>
            </a:extLst>
          </p:cNvPr>
          <p:cNvSpPr/>
          <p:nvPr/>
        </p:nvSpPr>
        <p:spPr bwMode="auto">
          <a:xfrm>
            <a:off x="7147561" y="5178497"/>
            <a:ext cx="1375722" cy="39021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Calculate WID</a:t>
            </a:r>
            <a:r>
              <a:rPr kumimoji="0" lang="en-US" sz="14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75F228B-A581-7447-8812-F9AF7C6BF55C}"/>
              </a:ext>
            </a:extLst>
          </p:cNvPr>
          <p:cNvSpPr/>
          <p:nvPr/>
        </p:nvSpPr>
        <p:spPr bwMode="auto">
          <a:xfrm>
            <a:off x="495296" y="5198590"/>
            <a:ext cx="1363984" cy="39021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Calculate WID</a:t>
            </a:r>
            <a:r>
              <a:rPr kumimoji="0" lang="en-US" sz="14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5E091E0-6707-C847-9735-CB225C215C49}"/>
              </a:ext>
            </a:extLst>
          </p:cNvPr>
          <p:cNvCxnSpPr/>
          <p:nvPr/>
        </p:nvCxnSpPr>
        <p:spPr bwMode="auto">
          <a:xfrm>
            <a:off x="1623585" y="5015426"/>
            <a:ext cx="57113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5222ED2D-2810-7247-9822-35B738C37546}"/>
              </a:ext>
            </a:extLst>
          </p:cNvPr>
          <p:cNvSpPr txBox="1"/>
          <p:nvPr/>
        </p:nvSpPr>
        <p:spPr>
          <a:xfrm>
            <a:off x="3785498" y="4660406"/>
            <a:ext cx="12570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WUF(WID</a:t>
            </a:r>
            <a:r>
              <a:rPr lang="en-US" sz="1600" baseline="-25000" dirty="0">
                <a:solidFill>
                  <a:schemeClr val="tx1"/>
                </a:solidFill>
              </a:rPr>
              <a:t>1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5E9378B-E02B-2248-A924-366F06609845}"/>
              </a:ext>
            </a:extLst>
          </p:cNvPr>
          <p:cNvCxnSpPr/>
          <p:nvPr/>
        </p:nvCxnSpPr>
        <p:spPr bwMode="auto">
          <a:xfrm>
            <a:off x="1604529" y="5996512"/>
            <a:ext cx="57113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71F52D4D-3911-2641-8CE8-A82C8BCB566A}"/>
              </a:ext>
            </a:extLst>
          </p:cNvPr>
          <p:cNvSpPr txBox="1"/>
          <p:nvPr/>
        </p:nvSpPr>
        <p:spPr>
          <a:xfrm>
            <a:off x="3766442" y="5641492"/>
            <a:ext cx="12570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WUF(WID</a:t>
            </a:r>
            <a:r>
              <a:rPr lang="en-US" sz="1600" baseline="-25000" dirty="0">
                <a:solidFill>
                  <a:schemeClr val="tx1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09482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27006-D161-4B31-B386-E4DA539A0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/>
              </a:rPr>
              <a:t>Option 2: “Explicit” unicast WUR ID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01B8-B9E7-4CD5-BB99-069D610ED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AP signals to STA the next unicast WUR ID explicitly e.g. every time just before STA is going to WUR sleep</a:t>
            </a:r>
            <a:endParaRPr lang="en-US" dirty="0"/>
          </a:p>
          <a:p>
            <a:pPr lvl="1"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The complexity of WUR ID assignment is fully on AP side</a:t>
            </a:r>
          </a:p>
          <a:p>
            <a:pPr marL="800100" lvl="1" indent="-342900"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AP sends the next WUR ID (action frame through PCR) to STA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2E949A-549C-4C7B-9752-8FB9FE5819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3BC06D-78E3-4312-9C1F-C4812C66EB9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Enrico-Henrik Rantala,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679E3C-B5F0-44CA-A615-94F7773010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 err="1"/>
              <a:t>March</a:t>
            </a:r>
            <a:r>
              <a:rPr lang="fi-FI"/>
              <a:t>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597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1FCDA-6377-1C47-8194-5B0A80850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Option 2 – Overview example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A48EF-CE40-CA4F-8078-15A116F56EF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fi-FI" err="1"/>
              <a:t>March</a:t>
            </a:r>
            <a:r>
              <a:rPr lang="fi-FI"/>
              <a:t> 2018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3B6043-DBB5-654D-8D93-A2B959C1021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Enrico-Henrik Rantala, Nokia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5A44FC-EBB7-1948-8E4C-81209C2EA3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44927E9-58FA-D14C-B872-A2DE5CA2043A}"/>
              </a:ext>
            </a:extLst>
          </p:cNvPr>
          <p:cNvCxnSpPr>
            <a:cxnSpLocks/>
          </p:cNvCxnSpPr>
          <p:nvPr/>
        </p:nvCxnSpPr>
        <p:spPr bwMode="auto">
          <a:xfrm>
            <a:off x="671508" y="2686050"/>
            <a:ext cx="0" cy="3500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FF7E5CB-C96D-6149-8453-C65A90491A89}"/>
              </a:ext>
            </a:extLst>
          </p:cNvPr>
          <p:cNvSpPr txBox="1"/>
          <p:nvPr/>
        </p:nvSpPr>
        <p:spPr>
          <a:xfrm>
            <a:off x="839792" y="1857375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446A99-BCDC-1E49-B98F-54C76DF51ABB}"/>
              </a:ext>
            </a:extLst>
          </p:cNvPr>
          <p:cNvSpPr txBox="1"/>
          <p:nvPr/>
        </p:nvSpPr>
        <p:spPr>
          <a:xfrm>
            <a:off x="7392989" y="1836741"/>
            <a:ext cx="741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C1567E6C-3E09-BB42-909B-7497A02AD952}"/>
              </a:ext>
            </a:extLst>
          </p:cNvPr>
          <p:cNvSpPr/>
          <p:nvPr/>
        </p:nvSpPr>
        <p:spPr bwMode="auto">
          <a:xfrm>
            <a:off x="485776" y="2795888"/>
            <a:ext cx="7970838" cy="890287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WUR negotiation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2A045E9-B137-AB44-ADE3-1B0FF1C6BD03}"/>
              </a:ext>
            </a:extLst>
          </p:cNvPr>
          <p:cNvCxnSpPr>
            <a:cxnSpLocks/>
          </p:cNvCxnSpPr>
          <p:nvPr/>
        </p:nvCxnSpPr>
        <p:spPr bwMode="auto">
          <a:xfrm>
            <a:off x="1614065" y="2686050"/>
            <a:ext cx="0" cy="3500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5BFA6FF-3510-B340-8D44-BD76F61C2E94}"/>
              </a:ext>
            </a:extLst>
          </p:cNvPr>
          <p:cNvSpPr txBox="1"/>
          <p:nvPr/>
        </p:nvSpPr>
        <p:spPr>
          <a:xfrm>
            <a:off x="371473" y="2386009"/>
            <a:ext cx="1631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PCR		WUR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C9FF9C5-468C-9F41-8B91-BA3758EBB34C}"/>
              </a:ext>
            </a:extLst>
          </p:cNvPr>
          <p:cNvCxnSpPr>
            <a:cxnSpLocks/>
          </p:cNvCxnSpPr>
          <p:nvPr/>
        </p:nvCxnSpPr>
        <p:spPr bwMode="auto">
          <a:xfrm>
            <a:off x="7325459" y="2684175"/>
            <a:ext cx="0" cy="3500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0BC06C-8752-034E-ABC8-DA051F5C7C4C}"/>
              </a:ext>
            </a:extLst>
          </p:cNvPr>
          <p:cNvCxnSpPr>
            <a:cxnSpLocks/>
          </p:cNvCxnSpPr>
          <p:nvPr/>
        </p:nvCxnSpPr>
        <p:spPr bwMode="auto">
          <a:xfrm>
            <a:off x="8268016" y="2684175"/>
            <a:ext cx="0" cy="35004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4DC00C1B-7B1A-A74F-BC30-A55D1EA6FAF7}"/>
              </a:ext>
            </a:extLst>
          </p:cNvPr>
          <p:cNvSpPr txBox="1"/>
          <p:nvPr/>
        </p:nvSpPr>
        <p:spPr>
          <a:xfrm>
            <a:off x="7025424" y="2384134"/>
            <a:ext cx="1528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WUR	PCR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7833CDE-B058-2A4A-AA76-21E978E7235B}"/>
              </a:ext>
            </a:extLst>
          </p:cNvPr>
          <p:cNvCxnSpPr/>
          <p:nvPr/>
        </p:nvCxnSpPr>
        <p:spPr bwMode="auto">
          <a:xfrm>
            <a:off x="685800" y="3500431"/>
            <a:ext cx="75822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37D5E18-7CD8-A54D-A973-AD933058015E}"/>
              </a:ext>
            </a:extLst>
          </p:cNvPr>
          <p:cNvSpPr txBox="1"/>
          <p:nvPr/>
        </p:nvSpPr>
        <p:spPr>
          <a:xfrm>
            <a:off x="2857496" y="3186103"/>
            <a:ext cx="2501006" cy="338554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</a:rPr>
              <a:t>WUR_ActionFrame</a:t>
            </a:r>
            <a:r>
              <a:rPr lang="en-US" sz="1600" dirty="0">
                <a:solidFill>
                  <a:schemeClr val="tx1"/>
                </a:solidFill>
              </a:rPr>
              <a:t>(WID</a:t>
            </a:r>
            <a:r>
              <a:rPr lang="en-US" sz="1600" baseline="-25000" dirty="0">
                <a:solidFill>
                  <a:schemeClr val="tx1"/>
                </a:solidFill>
              </a:rPr>
              <a:t>0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B164D27-6553-8840-A19C-FB68B6C6F5E5}"/>
              </a:ext>
            </a:extLst>
          </p:cNvPr>
          <p:cNvCxnSpPr/>
          <p:nvPr/>
        </p:nvCxnSpPr>
        <p:spPr bwMode="auto">
          <a:xfrm>
            <a:off x="1614065" y="4105772"/>
            <a:ext cx="57113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191A6E4D-BF68-E741-8174-EEE65D9E6FA1}"/>
              </a:ext>
            </a:extLst>
          </p:cNvPr>
          <p:cNvSpPr txBox="1"/>
          <p:nvPr/>
        </p:nvSpPr>
        <p:spPr>
          <a:xfrm>
            <a:off x="3747402" y="3750752"/>
            <a:ext cx="12907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WUF(WID</a:t>
            </a:r>
            <a:r>
              <a:rPr lang="en-US" sz="1600" baseline="-25000" dirty="0">
                <a:solidFill>
                  <a:schemeClr val="tx1"/>
                </a:solidFill>
              </a:rPr>
              <a:t>0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A37DB1AA-212B-004A-98F9-C3B17B168EA2}"/>
              </a:ext>
            </a:extLst>
          </p:cNvPr>
          <p:cNvCxnSpPr/>
          <p:nvPr/>
        </p:nvCxnSpPr>
        <p:spPr bwMode="auto">
          <a:xfrm>
            <a:off x="1623585" y="5015426"/>
            <a:ext cx="57113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487A41D-65E4-994A-95D7-68291BB5DEA2}"/>
              </a:ext>
            </a:extLst>
          </p:cNvPr>
          <p:cNvSpPr txBox="1"/>
          <p:nvPr/>
        </p:nvSpPr>
        <p:spPr>
          <a:xfrm>
            <a:off x="3756922" y="4660406"/>
            <a:ext cx="12570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WUF(WID</a:t>
            </a:r>
            <a:r>
              <a:rPr lang="en-US" sz="1600" baseline="-25000" dirty="0">
                <a:solidFill>
                  <a:schemeClr val="tx1"/>
                </a:solidFill>
              </a:rPr>
              <a:t>1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AD16270-2A9D-064F-98D3-03F018064C98}"/>
              </a:ext>
            </a:extLst>
          </p:cNvPr>
          <p:cNvCxnSpPr/>
          <p:nvPr/>
        </p:nvCxnSpPr>
        <p:spPr bwMode="auto">
          <a:xfrm>
            <a:off x="1604529" y="5996512"/>
            <a:ext cx="57113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087351AE-EDB3-A64C-8492-60906A20BB6F}"/>
              </a:ext>
            </a:extLst>
          </p:cNvPr>
          <p:cNvSpPr txBox="1"/>
          <p:nvPr/>
        </p:nvSpPr>
        <p:spPr>
          <a:xfrm>
            <a:off x="3737866" y="5641492"/>
            <a:ext cx="12570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WUF(WID</a:t>
            </a:r>
            <a:r>
              <a:rPr lang="en-US" sz="1600" baseline="-25000" dirty="0">
                <a:solidFill>
                  <a:schemeClr val="tx1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F7A9B13-1E47-8D4A-B483-B049FA85F0A0}"/>
              </a:ext>
            </a:extLst>
          </p:cNvPr>
          <p:cNvCxnSpPr/>
          <p:nvPr/>
        </p:nvCxnSpPr>
        <p:spPr bwMode="auto">
          <a:xfrm>
            <a:off x="666745" y="4438650"/>
            <a:ext cx="75822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82F9B66-50B8-7B40-9D55-0D4A844CEC08}"/>
              </a:ext>
            </a:extLst>
          </p:cNvPr>
          <p:cNvSpPr txBox="1"/>
          <p:nvPr/>
        </p:nvSpPr>
        <p:spPr>
          <a:xfrm>
            <a:off x="3209919" y="4110034"/>
            <a:ext cx="2467342" cy="338554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</a:rPr>
              <a:t>WUR_ActionFrame</a:t>
            </a:r>
            <a:r>
              <a:rPr lang="en-US" sz="1600" dirty="0">
                <a:solidFill>
                  <a:schemeClr val="tx1"/>
                </a:solidFill>
              </a:rPr>
              <a:t>(WID</a:t>
            </a:r>
            <a:r>
              <a:rPr lang="en-US" sz="1600" baseline="-25000" dirty="0">
                <a:solidFill>
                  <a:schemeClr val="tx1"/>
                </a:solidFill>
              </a:rPr>
              <a:t>1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8AE2176-C3EF-1C4F-9D51-879CDF7AEBCA}"/>
              </a:ext>
            </a:extLst>
          </p:cNvPr>
          <p:cNvCxnSpPr/>
          <p:nvPr/>
        </p:nvCxnSpPr>
        <p:spPr bwMode="auto">
          <a:xfrm>
            <a:off x="676265" y="5334010"/>
            <a:ext cx="75822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EA0973CB-E357-084C-8242-7070BAA68C06}"/>
              </a:ext>
            </a:extLst>
          </p:cNvPr>
          <p:cNvSpPr txBox="1"/>
          <p:nvPr/>
        </p:nvSpPr>
        <p:spPr>
          <a:xfrm>
            <a:off x="3219439" y="5019682"/>
            <a:ext cx="2467342" cy="338554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</a:rPr>
              <a:t>WUR_ActionFrame</a:t>
            </a:r>
            <a:r>
              <a:rPr lang="en-US" sz="1600" dirty="0">
                <a:solidFill>
                  <a:schemeClr val="tx1"/>
                </a:solidFill>
              </a:rPr>
              <a:t>(WID</a:t>
            </a:r>
            <a:r>
              <a:rPr lang="en-US" sz="1600" baseline="-25000" dirty="0">
                <a:solidFill>
                  <a:schemeClr val="tx1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F7643AA-691B-264E-BD9D-C91CDBD8164B}"/>
              </a:ext>
            </a:extLst>
          </p:cNvPr>
          <p:cNvSpPr/>
          <p:nvPr/>
        </p:nvSpPr>
        <p:spPr bwMode="auto">
          <a:xfrm>
            <a:off x="396319" y="4224993"/>
            <a:ext cx="1373504" cy="39021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Assign WID</a:t>
            </a:r>
            <a:r>
              <a:rPr lang="en-US" sz="1400" baseline="-25000" dirty="0">
                <a:solidFill>
                  <a:schemeClr val="tx1"/>
                </a:solidFill>
              </a:rPr>
              <a:t>1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AC90180-9741-6148-9129-96934D35C860}"/>
              </a:ext>
            </a:extLst>
          </p:cNvPr>
          <p:cNvSpPr/>
          <p:nvPr/>
        </p:nvSpPr>
        <p:spPr bwMode="auto">
          <a:xfrm>
            <a:off x="396319" y="5114333"/>
            <a:ext cx="1373504" cy="39021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Assign WID</a:t>
            </a:r>
            <a:r>
              <a:rPr lang="en-US" sz="1400" baseline="-25000" dirty="0">
                <a:solidFill>
                  <a:schemeClr val="tx1"/>
                </a:solidFill>
              </a:rPr>
              <a:t>2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3874007-8F45-9B43-A7C0-26A22152D879}"/>
              </a:ext>
            </a:extLst>
          </p:cNvPr>
          <p:cNvSpPr/>
          <p:nvPr/>
        </p:nvSpPr>
        <p:spPr bwMode="auto">
          <a:xfrm>
            <a:off x="7077204" y="4515372"/>
            <a:ext cx="1373504" cy="39021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Adopt WID</a:t>
            </a:r>
            <a:r>
              <a:rPr lang="en-US" sz="1400" baseline="-25000" dirty="0">
                <a:solidFill>
                  <a:schemeClr val="tx1"/>
                </a:solidFill>
              </a:rPr>
              <a:t>1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264AD672-A8BC-4A42-BF1F-ACF78CBFCC78}"/>
              </a:ext>
            </a:extLst>
          </p:cNvPr>
          <p:cNvSpPr/>
          <p:nvPr/>
        </p:nvSpPr>
        <p:spPr bwMode="auto">
          <a:xfrm>
            <a:off x="7069711" y="5460897"/>
            <a:ext cx="1373504" cy="39021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</a:rPr>
              <a:t>Adopt WID</a:t>
            </a:r>
            <a:r>
              <a:rPr lang="en-US" sz="1400" baseline="-25000" dirty="0">
                <a:solidFill>
                  <a:schemeClr val="tx1"/>
                </a:solidFill>
              </a:rPr>
              <a:t>2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4312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2C0D0-E5BF-479B-8175-2483836CC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Option 1&amp;2 Pros/Cons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7FCD0-20B7-4CC8-93B5-9565DABF74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D265C-F879-4175-8EFF-E5B7EAFA22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Enrico-Henrik Rantala, Nokia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33C573-7EE1-415D-89B6-93F50E2FBD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 err="1"/>
              <a:t>March</a:t>
            </a:r>
            <a:r>
              <a:rPr lang="fi-FI"/>
              <a:t> 2018</a:t>
            </a:r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3D4D1F0-C1B5-3442-9C1F-D6ECE2AAA2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5895"/>
              </p:ext>
            </p:extLst>
          </p:nvPr>
        </p:nvGraphicFramePr>
        <p:xfrm>
          <a:off x="685800" y="2219960"/>
          <a:ext cx="785653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0200">
                  <a:extLst>
                    <a:ext uri="{9D8B030D-6E8A-4147-A177-3AD203B41FA5}">
                      <a16:colId xmlns:a16="http://schemas.microsoft.com/office/drawing/2014/main" val="30670541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528693997"/>
                    </a:ext>
                  </a:extLst>
                </a:gridCol>
                <a:gridCol w="1227138">
                  <a:extLst>
                    <a:ext uri="{9D8B030D-6E8A-4147-A177-3AD203B41FA5}">
                      <a16:colId xmlns:a16="http://schemas.microsoft.com/office/drawing/2014/main" val="31596472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Implicit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Explicit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408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800" b="0" i="0" u="none" strike="noStrike" noProof="0" dirty="0">
                          <a:solidFill>
                            <a:srgbClr val="000000"/>
                          </a:solidFill>
                          <a:latin typeface="Times New Roman"/>
                        </a:rPr>
                        <a:t>802.11ba specifies the algorithm to generate WUR 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906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WUR ID signaling overhead after association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1762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Increase of STA complexity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7036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WUR ID collisions possible within BSS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610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7965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 err="1"/>
              <a:t>March</a:t>
            </a:r>
            <a:r>
              <a:rPr lang="fi-FI"/>
              <a:t>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Enrico-Henrik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0" indent="0"/>
            <a:r>
              <a:rPr lang="en-US">
                <a:cs typeface="Times New Roman"/>
              </a:rPr>
              <a:t>[1] 11-18-0358-00-00ba-dynamically-changing-wur-id.pptx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 err="1"/>
              <a:t>March</a:t>
            </a:r>
            <a:r>
              <a:rPr lang="fi-FI"/>
              <a:t>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Enrico-Henrik Rantala,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Straw poll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/>
              <a:t>Do you agree that STA WUR ID should be able to change dynamically to fight address spoofing and the solution should be based on the idea of:</a:t>
            </a:r>
          </a:p>
          <a:p>
            <a:pPr lvl="1">
              <a:buFont typeface="Arial" charset="0"/>
              <a:buChar char="•"/>
            </a:pPr>
            <a:r>
              <a:rPr lang="en-US"/>
              <a:t>Yes for Option 1 (implicit WUR ID)</a:t>
            </a:r>
            <a:endParaRPr lang="en-US">
              <a:cs typeface="Times New Roman"/>
            </a:endParaRPr>
          </a:p>
          <a:p>
            <a:pPr lvl="1">
              <a:buFont typeface="Arial" charset="0"/>
              <a:buChar char="•"/>
            </a:pPr>
            <a:r>
              <a:rPr lang="en-US"/>
              <a:t>Yes for Option 2 (explicit WUR ID)</a:t>
            </a:r>
          </a:p>
          <a:p>
            <a:pPr lvl="1">
              <a:buFont typeface="Arial" charset="0"/>
              <a:buChar char="•"/>
            </a:pPr>
            <a:r>
              <a:rPr lang="en-US"/>
              <a:t>Yes for some other solution</a:t>
            </a:r>
            <a:endParaRPr lang="en-US">
              <a:cs typeface="Times New Roman"/>
            </a:endParaRPr>
          </a:p>
          <a:p>
            <a:pPr lvl="1">
              <a:buFont typeface="Arial" charset="0"/>
              <a:buChar char="•"/>
            </a:pPr>
            <a:r>
              <a:rPr lang="en-US"/>
              <a:t>No solution needed, problem is not valid</a:t>
            </a:r>
            <a:endParaRPr lang="en-US">
              <a:cs typeface="Times New Roman"/>
            </a:endParaRPr>
          </a:p>
          <a:p>
            <a:pPr lvl="1">
              <a:buFont typeface="Arial" charset="0"/>
              <a:buChar char="•"/>
            </a:pPr>
            <a:r>
              <a:rPr lang="en-US"/>
              <a:t>Abstain</a:t>
            </a:r>
            <a:endParaRPr lang="en-US">
              <a:cs typeface="Times New Roman"/>
            </a:endParaRPr>
          </a:p>
          <a:p>
            <a:pPr marL="0" indent="0"/>
            <a:endParaRPr lang="en-US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956601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487</Words>
  <Application>Microsoft Office PowerPoint</Application>
  <PresentationFormat>On-screen Show (4:3)</PresentationFormat>
  <Paragraphs>115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Dynamically Changing WUR ID follow up</vt:lpstr>
      <vt:lpstr>Abstract</vt:lpstr>
      <vt:lpstr>Option 1: “Implicit” unicast WUR ID</vt:lpstr>
      <vt:lpstr>Option 1 – Overview example</vt:lpstr>
      <vt:lpstr>Option 2: “Explicit” unicast WUR ID</vt:lpstr>
      <vt:lpstr>Option 2 – Overview example</vt:lpstr>
      <vt:lpstr>Option 1&amp;2 Pros/Cons</vt:lpstr>
      <vt:lpstr>References</vt:lpstr>
      <vt:lpstr>Straw poll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Dynamically Changing WUR ID follow up</dc:title>
  <cp:lastModifiedBy>Rantala, Enrico (Nokia - US/Sunnyvale)</cp:lastModifiedBy>
  <cp:revision>84</cp:revision>
  <dcterms:modified xsi:type="dcterms:W3CDTF">2018-03-02T17:50:54Z</dcterms:modified>
</cp:coreProperties>
</file>