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43" r:id="rId2"/>
    <p:sldId id="547" r:id="rId3"/>
    <p:sldId id="565" r:id="rId4"/>
    <p:sldId id="562" r:id="rId5"/>
    <p:sldId id="563" r:id="rId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47"/>
            <p14:sldId id="565"/>
            <p14:sldId id="562"/>
            <p14:sldId id="5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083" autoAdjust="0"/>
  </p:normalViewPr>
  <p:slideViewPr>
    <p:cSldViewPr>
      <p:cViewPr varScale="1">
        <p:scale>
          <a:sx n="112" d="100"/>
          <a:sy n="112" d="100"/>
        </p:scale>
        <p:origin x="160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802.11-18/0466r0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Length field in WUR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2018-03-04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Length field in SFD [1]</a:t>
            </a:r>
          </a:p>
          <a:p>
            <a:pPr lvl="1"/>
            <a:r>
              <a:rPr lang="en-US" altLang="ko-KR" sz="800" dirty="0" smtClean="0"/>
              <a:t> </a:t>
            </a:r>
            <a:r>
              <a:rPr lang="en-GB" altLang="ko-KR" sz="1600" dirty="0"/>
              <a:t>When the Frame Body field is present in a WUR frame then:</a:t>
            </a:r>
            <a:endParaRPr lang="ko-KR" altLang="ko-KR" sz="1600"/>
          </a:p>
          <a:p>
            <a:pPr lvl="2"/>
            <a:r>
              <a:rPr lang="en-GB" altLang="ko-KR" sz="1400" dirty="0"/>
              <a:t>The length of the Frame Body field is indicated by the Length subfield in the Frame Control field</a:t>
            </a:r>
            <a:endParaRPr lang="ko-KR" altLang="ko-KR" sz="1400"/>
          </a:p>
          <a:p>
            <a:pPr lvl="2"/>
            <a:r>
              <a:rPr lang="en-GB" altLang="ko-KR" sz="1400" dirty="0"/>
              <a:t>The length is in units of TBD octets, and is up to 8 or 16 (TBD) octets.</a:t>
            </a:r>
            <a:endParaRPr lang="ko-KR" altLang="ko-KR" sz="1400"/>
          </a:p>
          <a:p>
            <a:r>
              <a:rPr lang="en-US" altLang="ko-KR" sz="1800" dirty="0" smtClean="0"/>
              <a:t>At the last meeting, proposal on Length field in WUR frame [2]</a:t>
            </a:r>
          </a:p>
          <a:p>
            <a:pPr lvl="1"/>
            <a:r>
              <a:rPr lang="en-US" altLang="ko-KR" sz="1400" dirty="0" smtClean="0"/>
              <a:t>The unit of the Length field: 2 octets, the maximum length of frame body is 16 octets</a:t>
            </a:r>
          </a:p>
          <a:p>
            <a:pPr lvl="1"/>
            <a:r>
              <a:rPr lang="en-US" altLang="ko-KR" sz="1400" dirty="0" smtClean="0"/>
              <a:t>At 62.5kbps, the airtime of the max WUR frame is ~ 3 </a:t>
            </a:r>
            <a:r>
              <a:rPr lang="en-US" altLang="ko-KR" sz="1400" dirty="0" err="1" smtClean="0"/>
              <a:t>ms</a:t>
            </a:r>
            <a:endParaRPr lang="en-US" altLang="ko-KR" sz="1400" dirty="0" smtClean="0"/>
          </a:p>
          <a:p>
            <a:pPr lvl="1"/>
            <a:r>
              <a:rPr lang="en-US" altLang="ko-KR" sz="1400" dirty="0"/>
              <a:t>At </a:t>
            </a:r>
            <a:r>
              <a:rPr lang="en-US" altLang="ko-KR" sz="1400" dirty="0" smtClean="0"/>
              <a:t>250kbps</a:t>
            </a:r>
            <a:r>
              <a:rPr lang="en-US" altLang="ko-KR" sz="1400" dirty="0"/>
              <a:t>, the airtime of the max WUR frame is </a:t>
            </a:r>
            <a:r>
              <a:rPr lang="en-US" altLang="ko-KR" sz="1400" dirty="0" smtClean="0"/>
              <a:t>~ 0.8 </a:t>
            </a:r>
            <a:r>
              <a:rPr lang="en-US" altLang="ko-KR" sz="1400" dirty="0" err="1" smtClean="0"/>
              <a:t>ms</a:t>
            </a:r>
            <a:endParaRPr lang="en-US" altLang="ko-KR" sz="1400" dirty="0"/>
          </a:p>
          <a:p>
            <a:r>
              <a:rPr lang="en-US" altLang="ko-KR" sz="1800" dirty="0" smtClean="0"/>
              <a:t>During the discussion, someone raised the concern on the maximum air time of the frame which is larger than 2ms at the low data rate</a:t>
            </a:r>
          </a:p>
          <a:p>
            <a:r>
              <a:rPr lang="en-US" altLang="ko-KR" sz="1800" dirty="0" smtClean="0"/>
              <a:t>[3] tried to limit/reduce the length of WUR frame at the low rate PHY (e.g., at least </a:t>
            </a:r>
            <a:r>
              <a:rPr lang="en-US" altLang="ko-KR" sz="1800" dirty="0"/>
              <a:t>~</a:t>
            </a:r>
            <a:r>
              <a:rPr lang="en-US" altLang="ko-KR" sz="1800" dirty="0" smtClean="0"/>
              <a:t>2ms)</a:t>
            </a:r>
            <a:endParaRPr lang="en-US" altLang="ko-KR" sz="1800" dirty="0"/>
          </a:p>
          <a:p>
            <a:r>
              <a:rPr lang="en-US" altLang="ko-KR" sz="1800" dirty="0" smtClean="0"/>
              <a:t>Generally the error probability of the longer frame is higher than that of shorter frame in the same data rate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04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 1: Different unit(/maximum frame body length) according to data rate</a:t>
            </a:r>
          </a:p>
          <a:p>
            <a:pPr lvl="1"/>
            <a:r>
              <a:rPr lang="en-US" altLang="ko-KR" sz="1400" dirty="0" smtClean="0"/>
              <a:t>At 250kbps, unit – 2 octets, the maximum length of the frame body - 16 bytes </a:t>
            </a:r>
            <a:r>
              <a:rPr lang="en-US" altLang="ko-KR" sz="1400" dirty="0" smtClean="0">
                <a:sym typeface="Wingdings" panose="05000000000000000000" pitchFamily="2" charset="2"/>
              </a:rPr>
              <a:t> ~0.8ms airtime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At 62.5kbps, unit – 1 octet, the maximum length of the frame body – 8 bytes </a:t>
            </a:r>
            <a:r>
              <a:rPr lang="en-US" altLang="ko-KR" sz="1400" dirty="0" smtClean="0">
                <a:sym typeface="Wingdings" panose="05000000000000000000" pitchFamily="2" charset="2"/>
              </a:rPr>
              <a:t> ~1.9ms airtime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WUR STA can know date rate by WUR Sync field and decide the unit of the Length field if it’s included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Option 2: Unit- 1 octet, the maximum frame body length – 8 bytes</a:t>
            </a:r>
          </a:p>
          <a:p>
            <a:pPr lvl="1"/>
            <a:r>
              <a:rPr lang="en-US" altLang="ko-KR" sz="1400" dirty="0" smtClean="0"/>
              <a:t>At 250kbps, ~ 0.6ms airtime</a:t>
            </a:r>
          </a:p>
          <a:p>
            <a:pPr lvl="1"/>
            <a:r>
              <a:rPr lang="en-US" altLang="ko-KR" sz="1400" dirty="0" smtClean="0"/>
              <a:t>At 62.5kbps, ~1.9ms airtime</a:t>
            </a:r>
            <a:endParaRPr lang="en-US" altLang="ko-KR" sz="1400" dirty="0"/>
          </a:p>
          <a:p>
            <a:endParaRPr lang="ko-KR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8822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18/0094r1, Fixing TBDs in WUR frames</a:t>
            </a:r>
          </a:p>
          <a:p>
            <a:r>
              <a:rPr lang="en-US" altLang="ko-KR" dirty="0" smtClean="0"/>
              <a:t>[2] 17/1626r2, Frame Format Discussions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58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2"/>
            <a:r>
              <a:rPr lang="en-GB" altLang="ko-KR" dirty="0" smtClean="0"/>
              <a:t>The length subfield in Frame Control field indicates the length of the Frame Body in </a:t>
            </a:r>
            <a:r>
              <a:rPr lang="en-GB" altLang="ko-KR" dirty="0"/>
              <a:t>units of </a:t>
            </a:r>
            <a:r>
              <a:rPr lang="en-GB" altLang="ko-KR" dirty="0" smtClean="0"/>
              <a:t>1 octets </a:t>
            </a:r>
            <a:r>
              <a:rPr lang="en-GB" altLang="ko-KR" dirty="0"/>
              <a:t>and </a:t>
            </a:r>
            <a:r>
              <a:rPr lang="en-GB" altLang="ko-KR" dirty="0" smtClean="0"/>
              <a:t>the maximum length of the Frame Body is 8 bytes at low data rate (i.e., 62.5kbps).</a:t>
            </a:r>
            <a:endParaRPr lang="ko-KR" altLang="ko-KR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97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145822</TotalTime>
  <Words>465</Words>
  <Application>Microsoft Office PowerPoint</Application>
  <PresentationFormat>화면 슬라이드 쇼(4:3)</PresentationFormat>
  <Paragraphs>66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굴림</vt:lpstr>
      <vt:lpstr>맑은 고딕</vt:lpstr>
      <vt:lpstr>Arial</vt:lpstr>
      <vt:lpstr>Times New Roman</vt:lpstr>
      <vt:lpstr>Wingdings</vt:lpstr>
      <vt:lpstr>802-11-Submission</vt:lpstr>
      <vt:lpstr>Length field in WUR frame</vt:lpstr>
      <vt:lpstr>Introduction</vt:lpstr>
      <vt:lpstr>Proposal</vt:lpstr>
      <vt:lpstr>Reference</vt:lpstr>
      <vt:lpstr>Straw Poll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1917</cp:revision>
  <cp:lastPrinted>1998-02-10T13:28:06Z</cp:lastPrinted>
  <dcterms:created xsi:type="dcterms:W3CDTF">2007-05-21T21:00:37Z</dcterms:created>
  <dcterms:modified xsi:type="dcterms:W3CDTF">2018-03-04T23:49:43Z</dcterms:modified>
</cp:coreProperties>
</file>