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43" r:id="rId2"/>
    <p:sldId id="547" r:id="rId3"/>
    <p:sldId id="561" r:id="rId4"/>
    <p:sldId id="562" r:id="rId5"/>
    <p:sldId id="563" r:id="rId6"/>
    <p:sldId id="564" r:id="rId7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547"/>
            <p14:sldId id="561"/>
            <p14:sldId id="562"/>
            <p14:sldId id="563"/>
            <p14:sldId id="5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6FF"/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6083" autoAdjust="0"/>
  </p:normalViewPr>
  <p:slideViewPr>
    <p:cSldViewPr>
      <p:cViewPr varScale="1">
        <p:scale>
          <a:sx n="117" d="100"/>
          <a:sy n="117" d="100"/>
        </p:scale>
        <p:origin x="14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802.11-18/0465r3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Length/Misc. field in WUR frame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09600" y="178276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2018-03-04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49636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SFD [1]</a:t>
            </a:r>
          </a:p>
          <a:p>
            <a:pPr lvl="1"/>
            <a:endParaRPr lang="en-US" altLang="ko-KR" sz="14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At the last meeting there were some discussions on Length/</a:t>
            </a:r>
            <a:r>
              <a:rPr lang="en-US" altLang="ko-KR" sz="1800" dirty="0" err="1" smtClean="0"/>
              <a:t>Misc</a:t>
            </a:r>
            <a:r>
              <a:rPr lang="en-US" altLang="ko-KR" sz="1800" dirty="0" smtClean="0"/>
              <a:t> field in WUR frame but no decision on the details (e.g., indication, the field size, </a:t>
            </a:r>
            <a:r>
              <a:rPr lang="en-US" altLang="ko-KR" sz="1800" dirty="0"/>
              <a:t>etc.) [2</a:t>
            </a:r>
            <a:r>
              <a:rPr lang="en-US" altLang="ko-KR" sz="1800" dirty="0" smtClean="0"/>
              <a:t>]</a:t>
            </a:r>
          </a:p>
          <a:p>
            <a:pPr lvl="1"/>
            <a:r>
              <a:rPr lang="en-US" altLang="ko-KR" sz="1400" dirty="0" smtClean="0"/>
              <a:t>Option 1 (using 1 bit indicator) was more preferable than option 2</a:t>
            </a:r>
            <a:endParaRPr lang="en-US" altLang="ko-KR" sz="1400" dirty="0"/>
          </a:p>
          <a:p>
            <a:endParaRPr lang="en-US" altLang="ko-KR" sz="1800" dirty="0" smtClean="0"/>
          </a:p>
          <a:p>
            <a:endParaRPr lang="ko-KR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175" y="2376487"/>
            <a:ext cx="5353353" cy="1585913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3962400"/>
            <a:ext cx="2057400" cy="502388"/>
          </a:xfrm>
          <a:prstGeom prst="rect">
            <a:avLst/>
          </a:prstGeom>
        </p:spPr>
      </p:pic>
      <p:cxnSp>
        <p:nvCxnSpPr>
          <p:cNvPr id="19" name="직선 연결선 18"/>
          <p:cNvCxnSpPr/>
          <p:nvPr/>
        </p:nvCxnSpPr>
        <p:spPr bwMode="auto">
          <a:xfrm flipH="1">
            <a:off x="1878968" y="3733800"/>
            <a:ext cx="254632" cy="304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>
            <a:off x="3124200" y="3733800"/>
            <a:ext cx="457200" cy="27563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08044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Length/</a:t>
            </a:r>
            <a:r>
              <a:rPr lang="en-US" altLang="ko-KR" dirty="0" err="1" smtClean="0"/>
              <a:t>Misc</a:t>
            </a:r>
            <a:r>
              <a:rPr lang="en-US" altLang="ko-KR" dirty="0" smtClean="0"/>
              <a:t> field in WUR frame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Proposal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If the Frame Body presence is set to 1, the Length/</a:t>
            </a:r>
            <a:r>
              <a:rPr lang="en-US" altLang="ko-KR" dirty="0" err="1" smtClean="0"/>
              <a:t>Misc</a:t>
            </a:r>
            <a:r>
              <a:rPr lang="en-US" altLang="ko-KR" dirty="0" smtClean="0"/>
              <a:t> subfield indicates the length of the Frame Body. Otherwise, the Length/</a:t>
            </a:r>
            <a:r>
              <a:rPr lang="en-US" altLang="ko-KR" dirty="0" err="1" smtClean="0"/>
              <a:t>Misc</a:t>
            </a:r>
            <a:r>
              <a:rPr lang="en-US" altLang="ko-KR" dirty="0" smtClean="0"/>
              <a:t> subfield indicates the Misc.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When the Frame Body presence of the WUR Wake Up frame is 1, 3 bits Misc. is present at the beginning of the Frame Body</a:t>
            </a:r>
            <a:endParaRPr lang="en-US" altLang="ko-KR" dirty="0"/>
          </a:p>
          <a:p>
            <a:pPr lvl="2"/>
            <a:r>
              <a:rPr lang="en-US" altLang="ko-KR" i="1" dirty="0" smtClean="0"/>
              <a:t>Note that WUR Beacon frame always has no Frame Body and WUR Vendor Specific frame always has Frame Body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2590800" y="2438400"/>
            <a:ext cx="8382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Type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4800600" y="2438400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Length/</a:t>
            </a:r>
            <a:r>
              <a:rPr kumimoji="0" lang="en-US" altLang="ko-K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Misc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5943600" y="2438400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Reserved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3428999" y="2438003"/>
            <a:ext cx="1371601" cy="38139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Body presence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95600" y="2760134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5224790" y="27710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6384295" y="2776038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</a:t>
            </a:r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3929390" y="27710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</a:t>
            </a:r>
            <a:endParaRPr lang="ko-KR" altLang="en-US"/>
          </a:p>
        </p:txBody>
      </p:sp>
      <p:cxnSp>
        <p:nvCxnSpPr>
          <p:cNvPr id="12" name="직선 화살표 연결선 11"/>
          <p:cNvCxnSpPr/>
          <p:nvPr/>
        </p:nvCxnSpPr>
        <p:spPr bwMode="auto">
          <a:xfrm>
            <a:off x="2590800" y="2209800"/>
            <a:ext cx="449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823021" y="1932801"/>
            <a:ext cx="1739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Frame Control (FC) field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773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17/575r9,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Spec framework</a:t>
            </a:r>
          </a:p>
          <a:p>
            <a:r>
              <a:rPr lang="en-US" altLang="ko-KR" dirty="0" smtClean="0"/>
              <a:t>[2] 18/104r1, Clarification for Variable-length WUR frame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558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/>
              <a:t>the Frame Body </a:t>
            </a:r>
            <a:r>
              <a:rPr lang="en-US" altLang="ko-KR" dirty="0" smtClean="0"/>
              <a:t>presence subfield of FC field in MAC header </a:t>
            </a:r>
            <a:r>
              <a:rPr lang="en-US" altLang="ko-KR" dirty="0"/>
              <a:t>is 1, </a:t>
            </a:r>
            <a:r>
              <a:rPr lang="en-US" altLang="ko-KR" dirty="0" smtClean="0"/>
              <a:t>the 3 bits </a:t>
            </a:r>
            <a:r>
              <a:rPr lang="en-US" altLang="ko-KR" dirty="0"/>
              <a:t>Length/</a:t>
            </a:r>
            <a:r>
              <a:rPr lang="en-US" altLang="ko-KR" dirty="0" err="1"/>
              <a:t>Misc</a:t>
            </a:r>
            <a:r>
              <a:rPr lang="en-US" altLang="ko-KR" dirty="0"/>
              <a:t> </a:t>
            </a:r>
            <a:r>
              <a:rPr lang="en-US" altLang="ko-KR" dirty="0" smtClean="0"/>
              <a:t>subfield </a:t>
            </a:r>
            <a:r>
              <a:rPr lang="en-US" altLang="ko-KR" dirty="0"/>
              <a:t>indicates the length of the Frame Body. Otherwise, it indicates the Misc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r>
              <a:rPr lang="en-US" altLang="ko-KR" dirty="0" smtClean="0"/>
              <a:t>Y: 10, N: 3, A: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2590800" y="3020199"/>
            <a:ext cx="8382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Type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4800600" y="3020199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Length/</a:t>
            </a:r>
            <a:r>
              <a:rPr kumimoji="0" lang="en-US" altLang="ko-K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Misc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5943600" y="3020199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Reserved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3428999" y="3019802"/>
            <a:ext cx="1371601" cy="38139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Body presence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5600" y="3341933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5224790" y="3352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6384295" y="335783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</a:t>
            </a:r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3929390" y="3352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</a:t>
            </a:r>
            <a:endParaRPr lang="ko-KR" altLang="en-US"/>
          </a:p>
        </p:txBody>
      </p:sp>
      <p:cxnSp>
        <p:nvCxnSpPr>
          <p:cNvPr id="15" name="직선 화살표 연결선 14"/>
          <p:cNvCxnSpPr/>
          <p:nvPr/>
        </p:nvCxnSpPr>
        <p:spPr bwMode="auto">
          <a:xfrm>
            <a:off x="2590800" y="2791599"/>
            <a:ext cx="449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823021" y="2514600"/>
            <a:ext cx="1739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Frame Control (FC) field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114388" y="3352800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Bits: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976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</a:t>
            </a:r>
            <a:r>
              <a:rPr lang="en-US" altLang="ko-KR" dirty="0" smtClean="0"/>
              <a:t>modify the </a:t>
            </a:r>
            <a:r>
              <a:rPr lang="en-US" altLang="ko-KR" dirty="0"/>
              <a:t>following </a:t>
            </a:r>
            <a:r>
              <a:rPr lang="en-US" altLang="ko-KR" dirty="0" smtClean="0"/>
              <a:t>figure in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SFD as follows and add the following text to the </a:t>
            </a:r>
            <a:r>
              <a:rPr lang="en-US" altLang="ko-KR" dirty="0" err="1"/>
              <a:t>TGba</a:t>
            </a:r>
            <a:r>
              <a:rPr lang="en-US" altLang="ko-KR" dirty="0"/>
              <a:t> SFD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/>
              <a:t>the Frame Body </a:t>
            </a:r>
            <a:r>
              <a:rPr lang="en-US" altLang="ko-KR" dirty="0" smtClean="0"/>
              <a:t>presence subfield is </a:t>
            </a:r>
            <a:r>
              <a:rPr lang="en-US" altLang="ko-KR" dirty="0"/>
              <a:t>1, </a:t>
            </a:r>
            <a:r>
              <a:rPr lang="en-US" altLang="ko-KR" dirty="0" smtClean="0"/>
              <a:t>the Length/</a:t>
            </a:r>
            <a:r>
              <a:rPr lang="en-US" altLang="ko-KR" dirty="0" err="1" smtClean="0"/>
              <a:t>Misc</a:t>
            </a:r>
            <a:r>
              <a:rPr lang="en-US" altLang="ko-KR" dirty="0" smtClean="0"/>
              <a:t> subfield </a:t>
            </a:r>
            <a:r>
              <a:rPr lang="en-US" altLang="ko-KR" dirty="0"/>
              <a:t>indicates the length of the Frame Body. Otherwise, </a:t>
            </a:r>
            <a:r>
              <a:rPr lang="en-US" altLang="ko-KR" dirty="0" smtClean="0"/>
              <a:t>the Length/</a:t>
            </a:r>
            <a:r>
              <a:rPr lang="en-US" altLang="ko-KR" dirty="0" err="1" smtClean="0"/>
              <a:t>Misc</a:t>
            </a:r>
            <a:r>
              <a:rPr lang="en-US" altLang="ko-KR" dirty="0" smtClean="0"/>
              <a:t> subfield </a:t>
            </a:r>
            <a:r>
              <a:rPr lang="en-US" altLang="ko-KR" dirty="0"/>
              <a:t>indicates the Misc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r>
              <a:rPr lang="en-US" altLang="ko-KR" dirty="0" smtClean="0"/>
              <a:t>Move: Jeongki Kim</a:t>
            </a:r>
          </a:p>
          <a:p>
            <a:r>
              <a:rPr lang="en-US" altLang="ko-KR" dirty="0" smtClean="0"/>
              <a:t>Second: Kiseon Ryu</a:t>
            </a:r>
          </a:p>
          <a:p>
            <a:r>
              <a:rPr lang="en-US" altLang="ko-KR" dirty="0" smtClean="0"/>
              <a:t>Result: Motion passes with unanimous consent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2590800" y="3248799"/>
            <a:ext cx="8382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Type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4800600" y="3248799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Length/</a:t>
            </a:r>
            <a:r>
              <a:rPr kumimoji="0" lang="en-US" altLang="ko-K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Misc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5943600" y="3248799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Reserved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3428999" y="3248402"/>
            <a:ext cx="1371601" cy="38139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</a:rPr>
              <a:t>Frame Body presence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5600" y="3570533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</a:t>
            </a:r>
            <a:r>
              <a:rPr lang="en-US" altLang="ko-KR" strike="sngStrike" dirty="0" smtClean="0">
                <a:solidFill>
                  <a:srgbClr val="FF0000"/>
                </a:solidFill>
              </a:rPr>
              <a:t>-4</a:t>
            </a:r>
            <a:endParaRPr lang="ko-KR" altLang="en-US" strike="sngStrike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24790" y="35814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</a:t>
            </a:r>
            <a:r>
              <a:rPr lang="en-US" altLang="ko-KR" strike="sngStrike" dirty="0" smtClean="0">
                <a:solidFill>
                  <a:srgbClr val="FF0000"/>
                </a:solidFill>
              </a:rPr>
              <a:t>-4</a:t>
            </a:r>
            <a:endParaRPr lang="ko-KR" altLang="en-US" strike="sngStrike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84295" y="3586437"/>
            <a:ext cx="5229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u="sng" dirty="0" smtClean="0">
                <a:solidFill>
                  <a:srgbClr val="0070C0"/>
                </a:solidFill>
              </a:rPr>
              <a:t>1</a:t>
            </a:r>
            <a:r>
              <a:rPr lang="en-US" altLang="ko-KR" dirty="0" smtClean="0"/>
              <a:t> </a:t>
            </a:r>
            <a:r>
              <a:rPr lang="en-US" altLang="ko-KR" strike="sngStrike" dirty="0" smtClean="0">
                <a:solidFill>
                  <a:srgbClr val="FF0000"/>
                </a:solidFill>
              </a:rPr>
              <a:t>rest</a:t>
            </a:r>
            <a:endParaRPr lang="ko-KR" altLang="en-US" strike="sngStrike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29390" y="35814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u="sng" dirty="0" smtClean="0">
                <a:solidFill>
                  <a:srgbClr val="0070C0"/>
                </a:solidFill>
              </a:rPr>
              <a:t>1</a:t>
            </a:r>
            <a:endParaRPr lang="ko-KR" altLang="en-US" u="sng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14388" y="3581400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Bits: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421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150853</TotalTime>
  <Words>432</Words>
  <Application>Microsoft Office PowerPoint</Application>
  <PresentationFormat>화면 슬라이드 쇼(4:3)</PresentationFormat>
  <Paragraphs>108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굴림</vt:lpstr>
      <vt:lpstr>맑은 고딕</vt:lpstr>
      <vt:lpstr>Arial</vt:lpstr>
      <vt:lpstr>Times New Roman</vt:lpstr>
      <vt:lpstr>802-11-Submission</vt:lpstr>
      <vt:lpstr>Length/Misc. field in WUR frame</vt:lpstr>
      <vt:lpstr>Introduction</vt:lpstr>
      <vt:lpstr>Length/Misc field in WUR frame</vt:lpstr>
      <vt:lpstr>Reference</vt:lpstr>
      <vt:lpstr>Straw Poll 1</vt:lpstr>
      <vt:lpstr>Motion 1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1920</cp:revision>
  <cp:lastPrinted>1998-02-10T13:28:06Z</cp:lastPrinted>
  <dcterms:created xsi:type="dcterms:W3CDTF">2007-05-21T21:00:37Z</dcterms:created>
  <dcterms:modified xsi:type="dcterms:W3CDTF">2018-03-14T22:41:43Z</dcterms:modified>
</cp:coreProperties>
</file>