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3" r:id="rId2"/>
    <p:sldId id="547" r:id="rId3"/>
    <p:sldId id="561" r:id="rId4"/>
    <p:sldId id="562" r:id="rId5"/>
    <p:sldId id="563" r:id="rId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1"/>
            <p14:sldId id="562"/>
            <p14:sldId id="5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802.11-18/0465r1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Length/Misc. field in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SFD [1]</a:t>
            </a:r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At the last meeting there were some discussions on Length/</a:t>
            </a:r>
            <a:r>
              <a:rPr lang="en-US" altLang="ko-KR" sz="1800" dirty="0" err="1" smtClean="0"/>
              <a:t>Misc</a:t>
            </a:r>
            <a:r>
              <a:rPr lang="en-US" altLang="ko-KR" sz="1800" dirty="0" smtClean="0"/>
              <a:t> field in WUR frame but no decision on the details (e.g., indication, the field size, </a:t>
            </a:r>
            <a:r>
              <a:rPr lang="en-US" altLang="ko-KR" sz="1800" dirty="0"/>
              <a:t>etc.) [2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400" dirty="0" smtClean="0"/>
              <a:t>Option 1 (using 1 bit indicator) was more preferable than option 2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2376487"/>
            <a:ext cx="5353353" cy="1585913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962400"/>
            <a:ext cx="2057400" cy="502388"/>
          </a:xfrm>
          <a:prstGeom prst="rect">
            <a:avLst/>
          </a:prstGeom>
        </p:spPr>
      </p:pic>
      <p:cxnSp>
        <p:nvCxnSpPr>
          <p:cNvPr id="19" name="직선 연결선 18"/>
          <p:cNvCxnSpPr/>
          <p:nvPr/>
        </p:nvCxnSpPr>
        <p:spPr bwMode="auto">
          <a:xfrm flipH="1">
            <a:off x="1878968" y="3733800"/>
            <a:ext cx="254632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3124200" y="3733800"/>
            <a:ext cx="457200" cy="2756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field in WUR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If the Frame Body presence is set to 1,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length of the Frame Body. Otherwise,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Misc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When the Frame Body presence of the WUR Wake Up frame is 1, 3 bits Misc. is present at the beginning of the Frame Body</a:t>
            </a:r>
            <a:endParaRPr lang="en-US" altLang="ko-KR" dirty="0"/>
          </a:p>
          <a:p>
            <a:pPr lvl="2"/>
            <a:r>
              <a:rPr lang="en-US" altLang="ko-KR" i="1" dirty="0" smtClean="0"/>
              <a:t>Note that WUR Beacon frame always has no Frame Body and WUR Vendor Specific frame always has Frame Body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24384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428999" y="2438003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276013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2247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384295" y="277603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293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2590800" y="2209800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23021" y="1932801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7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17/575r9,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Spec framework</a:t>
            </a:r>
          </a:p>
          <a:p>
            <a:r>
              <a:rPr lang="en-US" altLang="ko-KR" dirty="0" smtClean="0"/>
              <a:t>[2] 18/104r1, Clarification for Variable-length WUR frame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Frame Body </a:t>
            </a:r>
            <a:r>
              <a:rPr lang="en-US" altLang="ko-KR" dirty="0" smtClean="0"/>
              <a:t>presence subfield of FC field in MAC header </a:t>
            </a:r>
            <a:r>
              <a:rPr lang="en-US" altLang="ko-KR" dirty="0"/>
              <a:t>is 1, </a:t>
            </a:r>
            <a:r>
              <a:rPr lang="en-US" altLang="ko-KR" dirty="0" smtClean="0"/>
              <a:t>the 3 bits </a:t>
            </a:r>
            <a:r>
              <a:rPr lang="en-US" altLang="ko-KR" dirty="0"/>
              <a:t>Length/</a:t>
            </a:r>
            <a:r>
              <a:rPr lang="en-US" altLang="ko-KR" dirty="0" err="1"/>
              <a:t>Misc</a:t>
            </a:r>
            <a:r>
              <a:rPr lang="en-US" altLang="ko-KR" dirty="0"/>
              <a:t> </a:t>
            </a:r>
            <a:r>
              <a:rPr lang="en-US" altLang="ko-KR" dirty="0" smtClean="0"/>
              <a:t>subfield </a:t>
            </a:r>
            <a:r>
              <a:rPr lang="en-US" altLang="ko-KR" dirty="0"/>
              <a:t>indicates the length of the Frame Body. Otherwise, it indicates the Misc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Y: 10, N: 3, A: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3020199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428999" y="3019802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34193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2247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384295" y="33578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9293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2590800" y="2791599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23021" y="2514600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114388" y="33528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7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149759</TotalTime>
  <Words>342</Words>
  <Application>Microsoft Office PowerPoint</Application>
  <PresentationFormat>화면 슬라이드 쇼(4:3)</PresentationFormat>
  <Paragraphs>87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Arial</vt:lpstr>
      <vt:lpstr>Times New Roman</vt:lpstr>
      <vt:lpstr>802-11-Submission</vt:lpstr>
      <vt:lpstr>Length/Misc. field in WUR frame</vt:lpstr>
      <vt:lpstr>Introduction</vt:lpstr>
      <vt:lpstr>Length/Misc field in WUR frame</vt:lpstr>
      <vt:lpstr>Reference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1912</cp:revision>
  <cp:lastPrinted>1998-02-10T13:28:06Z</cp:lastPrinted>
  <dcterms:created xsi:type="dcterms:W3CDTF">2007-05-21T21:00:37Z</dcterms:created>
  <dcterms:modified xsi:type="dcterms:W3CDTF">2018-03-07T15:14:42Z</dcterms:modified>
</cp:coreProperties>
</file>