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443" r:id="rId2"/>
    <p:sldId id="547" r:id="rId3"/>
    <p:sldId id="565" r:id="rId4"/>
    <p:sldId id="566" r:id="rId5"/>
    <p:sldId id="562" r:id="rId6"/>
    <p:sldId id="567" r:id="rId7"/>
  </p:sldIdLst>
  <p:sldSz cx="9144000" cy="6858000" type="screen4x3"/>
  <p:notesSz cx="6934200" cy="928052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9pPr>
  </p:defaultTextStyle>
  <p:extLst>
    <p:ext uri="{521415D9-36F7-43E2-AB2F-B90AF26B5E84}">
      <p14:sectionLst xmlns:p14="http://schemas.microsoft.com/office/powerpoint/2010/main">
        <p14:section name="기본 구역" id="{C7F8B3CA-DACC-41D4-AA59-39E9B8DA6F6D}">
          <p14:sldIdLst>
            <p14:sldId id="443"/>
            <p14:sldId id="547"/>
            <p14:sldId id="565"/>
            <p14:sldId id="566"/>
            <p14:sldId id="562"/>
            <p14:sldId id="56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F66FF"/>
    <a:srgbClr val="3333CC"/>
    <a:srgbClr val="FF33CC"/>
    <a:srgbClr val="0000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86" autoAdjust="0"/>
    <p:restoredTop sz="96083" autoAdjust="0"/>
  </p:normalViewPr>
  <p:slideViewPr>
    <p:cSldViewPr>
      <p:cViewPr varScale="1">
        <p:scale>
          <a:sx n="112" d="100"/>
          <a:sy n="112" d="100"/>
        </p:scale>
        <p:origin x="160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FA078C69-3C94-4884-9FAE-61DD046E939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8775405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807E55AC-B173-4AB5-9CB6-9C6379A21F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194414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34373" y="6475413"/>
            <a:ext cx="210955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65F51A8-0CFE-4133-B021-42BA039B409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B8FAB3C-37E9-47B0-949D-D83E6595A3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0C4963E-E10C-4C13-B6EE-012FEB43B73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34373" y="6475413"/>
            <a:ext cx="210955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al,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2233D5FD-8890-4C4A-812D-44084668134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E46A224-9462-46CD-BEB8-4D70D99307A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74FDDB4-C1AF-4F3D-8842-0CE7A9FAAD4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1940780D-229A-41FC-85D7-E604837429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79B7D9F-E4E3-4AA4-B6BA-C17A51B9E5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9DBBC2-5C7D-45F1-80E0-66615BE386E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BB4621A6-0A1B-45CC-9F4E-20352C050A9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91326DBD-4ED9-48D2-A607-B37E865529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March </a:t>
            </a:r>
            <a:r>
              <a:rPr lang="en-US" dirty="0" smtClean="0"/>
              <a:t>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4372" y="6475413"/>
            <a:ext cx="210955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al,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CD419C17-E740-4BDF-A347-9F6D8C9B72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 latinLnBrk="0">
              <a:defRPr/>
            </a:pPr>
            <a:r>
              <a:rPr kumimoji="0" lang="en-US" altLang="ko-KR" sz="1800" b="1" dirty="0" smtClean="0">
                <a:cs typeface="+mn-cs"/>
              </a:rPr>
              <a:t>doc.: IEEE </a:t>
            </a:r>
            <a:r>
              <a:rPr kumimoji="0" lang="en-US" altLang="ko-KR" sz="1800" b="1" dirty="0" smtClean="0">
                <a:cs typeface="+mn-cs"/>
              </a:rPr>
              <a:t>802.11-18/0464r0</a:t>
            </a:r>
            <a:endParaRPr kumimoji="0" lang="en-US" altLang="ko-KR" sz="1800" b="1" dirty="0" smtClean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54" r:id="rId1"/>
    <p:sldLayoutId id="2147484955" r:id="rId2"/>
    <p:sldLayoutId id="2147484956" r:id="rId3"/>
    <p:sldLayoutId id="2147484957" r:id="rId4"/>
    <p:sldLayoutId id="2147484958" r:id="rId5"/>
    <p:sldLayoutId id="2147484959" r:id="rId6"/>
    <p:sldLayoutId id="2147484960" r:id="rId7"/>
    <p:sldLayoutId id="2147484961" r:id="rId8"/>
    <p:sldLayoutId id="2147484962" r:id="rId9"/>
    <p:sldLayoutId id="2147484963" r:id="rId10"/>
    <p:sldLayoutId id="2147484964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6"/>
          <p:cNvSpPr>
            <a:spLocks noGrp="1"/>
          </p:cNvSpPr>
          <p:nvPr>
            <p:ph type="ctrTitle"/>
          </p:nvPr>
        </p:nvSpPr>
        <p:spPr>
          <a:xfrm>
            <a:off x="685800" y="741363"/>
            <a:ext cx="7772400" cy="935037"/>
          </a:xfrm>
        </p:spPr>
        <p:txBody>
          <a:bodyPr/>
          <a:lstStyle/>
          <a:p>
            <a:r>
              <a:rPr lang="en-US" altLang="ko-KR" dirty="0" smtClean="0"/>
              <a:t>Address field in WUR frame</a:t>
            </a:r>
            <a:endParaRPr lang="ko-KR" altLang="en-US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434373" y="6475413"/>
            <a:ext cx="210955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</a:t>
            </a:r>
            <a:r>
              <a:rPr lang="en-US" altLang="ko-KR" dirty="0"/>
              <a:t>al,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 bwMode="auto">
          <a:xfrm>
            <a:off x="609600" y="1782763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/>
            <a:r>
              <a:rPr kumimoji="0" lang="en-US" altLang="ko-KR" sz="2000" kern="0" dirty="0" smtClean="0">
                <a:ea typeface="굴림" panose="020B0600000101010101" pitchFamily="50" charset="-127"/>
              </a:rPr>
              <a:t>Date:</a:t>
            </a:r>
            <a:r>
              <a:rPr kumimoji="0" lang="en-US" altLang="ko-KR" sz="2000" b="0" kern="0" dirty="0" smtClean="0">
                <a:ea typeface="굴림" panose="020B0600000101010101" pitchFamily="50" charset="-127"/>
              </a:rPr>
              <a:t> </a:t>
            </a:r>
            <a:r>
              <a:rPr kumimoji="0" lang="en-US" altLang="ko-KR" sz="2000" b="0" kern="0" dirty="0" smtClean="0">
                <a:ea typeface="굴림" panose="020B0600000101010101" pitchFamily="50" charset="-127"/>
              </a:rPr>
              <a:t>2018-03-04</a:t>
            </a:r>
            <a:endParaRPr kumimoji="0" lang="en-US" altLang="ko-KR" sz="2000" b="0" kern="0" dirty="0" smtClean="0">
              <a:ea typeface="굴림" panose="020B0600000101010101" pitchFamily="50" charset="-127"/>
            </a:endParaRPr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7949636"/>
              </p:ext>
            </p:extLst>
          </p:nvPr>
        </p:nvGraphicFramePr>
        <p:xfrm>
          <a:off x="762000" y="2895600"/>
          <a:ext cx="7620000" cy="1805354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3985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Ryu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kiseon.ryu@lge.com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Song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713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In baseline </a:t>
            </a:r>
            <a:r>
              <a:rPr lang="en-US" altLang="ko-KR" sz="1800" dirty="0" smtClean="0"/>
              <a:t>spec[1], </a:t>
            </a:r>
            <a:r>
              <a:rPr lang="en-US" altLang="ko-KR" sz="1800" dirty="0"/>
              <a:t>there are two types of the group addressed frames</a:t>
            </a:r>
          </a:p>
          <a:p>
            <a:pPr lvl="1"/>
            <a:r>
              <a:rPr lang="en-US" altLang="ko-KR" sz="1400" dirty="0"/>
              <a:t>One is </a:t>
            </a:r>
            <a:r>
              <a:rPr lang="en-US" altLang="ko-KR" sz="1400" dirty="0" smtClean="0"/>
              <a:t>broadcast </a:t>
            </a:r>
            <a:r>
              <a:rPr lang="en-US" altLang="ko-KR" sz="1400" dirty="0"/>
              <a:t>addressed </a:t>
            </a:r>
            <a:r>
              <a:rPr lang="en-US" altLang="ko-KR" sz="1400" dirty="0" smtClean="0"/>
              <a:t>frame and the other is multicast-group addressed frame</a:t>
            </a:r>
            <a:endParaRPr lang="en-US" altLang="ko-KR" sz="1400" dirty="0"/>
          </a:p>
          <a:p>
            <a:r>
              <a:rPr lang="en-US" altLang="ko-KR" sz="1800" dirty="0" smtClean="0"/>
              <a:t>At the last meeting [2] , there was a discussion on method for indicating the group addressed frame but it had not been decided</a:t>
            </a:r>
          </a:p>
          <a:p>
            <a:pPr lvl="1"/>
            <a:r>
              <a:rPr lang="en-GB" altLang="ko-KR" sz="1400" dirty="0" smtClean="0"/>
              <a:t>A wake-up </a:t>
            </a:r>
            <a:r>
              <a:rPr lang="en-GB" altLang="ko-KR" sz="1400" dirty="0"/>
              <a:t>frame that has the Address field set to a value </a:t>
            </a:r>
            <a:r>
              <a:rPr lang="en-GB" altLang="ko-KR" sz="1400" dirty="0" smtClean="0"/>
              <a:t>of TBD indicates </a:t>
            </a:r>
            <a:r>
              <a:rPr lang="en-GB" altLang="ko-KR" sz="1400" dirty="0"/>
              <a:t>that the AP intends to transmit group addressed frames </a:t>
            </a:r>
            <a:endParaRPr lang="en-US" altLang="ko-KR" sz="1400" dirty="0" smtClean="0"/>
          </a:p>
          <a:p>
            <a:pPr lvl="1"/>
            <a:r>
              <a:rPr lang="en-US" altLang="ko-KR" sz="1400" dirty="0" smtClean="0"/>
              <a:t>This is similar to group addressed frame indication in DTIM frame of the baseline spec regardless of frame type (broadcast or multicast-group)</a:t>
            </a:r>
          </a:p>
          <a:p>
            <a:r>
              <a:rPr lang="en-US" altLang="ko-KR" sz="1800" dirty="0" smtClean="0"/>
              <a:t>The baseline spec[1] also defined several multicast methods (e.g., DMS, FMS, GCR, ….) for efficient multicast transmission but they are not used often</a:t>
            </a:r>
          </a:p>
          <a:p>
            <a:pPr lvl="1"/>
            <a:r>
              <a:rPr lang="en-US" altLang="ko-KR" sz="1400" dirty="0" smtClean="0"/>
              <a:t>That is, DTIM based group addressed indication is the basic </a:t>
            </a:r>
            <a:r>
              <a:rPr lang="en-US" altLang="ko-KR" sz="1400" dirty="0" smtClean="0"/>
              <a:t>approach in</a:t>
            </a:r>
            <a:r>
              <a:rPr lang="ko-KR" altLang="en-US" sz="1400" smtClean="0"/>
              <a:t> </a:t>
            </a:r>
            <a:r>
              <a:rPr lang="en-US" altLang="ko-KR" sz="1400" dirty="0" smtClean="0"/>
              <a:t>the baseline spec </a:t>
            </a:r>
            <a:endParaRPr lang="en-US" altLang="ko-KR" sz="1400" dirty="0" smtClean="0"/>
          </a:p>
          <a:p>
            <a:endParaRPr lang="en-US" altLang="ko-KR" sz="1800" dirty="0" smtClean="0"/>
          </a:p>
          <a:p>
            <a:pPr lvl="1"/>
            <a:endParaRPr lang="en-US" altLang="ko-KR" sz="1400" dirty="0"/>
          </a:p>
          <a:p>
            <a:endParaRPr lang="ko-KR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80444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Address field for group addressed frame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As a basic method for indicating the group addressed frame TX, we propose to set Address field of WUR Wake Up frame to a special value</a:t>
            </a:r>
          </a:p>
          <a:p>
            <a:pPr lvl="1"/>
            <a:r>
              <a:rPr lang="en-US" altLang="ko-KR" dirty="0" smtClean="0"/>
              <a:t>The Address field of WUR Wake Up frame is set to a special value (e.g., 4095) for indicating the group addressed frame presence on PCR</a:t>
            </a:r>
          </a:p>
          <a:p>
            <a:r>
              <a:rPr lang="en-US" altLang="ko-KR" dirty="0" smtClean="0"/>
              <a:t>Upon receiving a Wake Up frame with Address field set to a special value, WUR STA can attempt to receive the group addressed frame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45093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Address field for group addressed frame </a:t>
            </a:r>
            <a:r>
              <a:rPr lang="en-US" altLang="ko-KR" dirty="0" smtClean="0"/>
              <a:t>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According to the SFD[3], AP may assign one or more Group ID(s) to WUR STA through PCR WUR negotiation</a:t>
            </a:r>
          </a:p>
          <a:p>
            <a:pPr lvl="1"/>
            <a:r>
              <a:rPr lang="en-US" altLang="ko-KR" sz="1800" dirty="0" smtClean="0"/>
              <a:t>One of Group ID usages is that the assigned Group ID can correspond to a multicast-group </a:t>
            </a:r>
            <a:r>
              <a:rPr lang="en-US" altLang="ko-KR" sz="1800" dirty="0" smtClean="0"/>
              <a:t>frame (e.g., FMS, GCR-SP)</a:t>
            </a:r>
            <a:endParaRPr lang="en-US" altLang="ko-KR" sz="1800" dirty="0" smtClean="0"/>
          </a:p>
          <a:p>
            <a:pPr lvl="1"/>
            <a:r>
              <a:rPr lang="en-US" altLang="ko-KR" sz="1800" dirty="0" smtClean="0"/>
              <a:t>How the Group ID is mapped to a </a:t>
            </a:r>
            <a:r>
              <a:rPr lang="en-US" altLang="ko-KR" sz="1800" dirty="0" smtClean="0"/>
              <a:t>specific multicast-group </a:t>
            </a:r>
            <a:r>
              <a:rPr lang="en-US" altLang="ko-KR" sz="1800" dirty="0" smtClean="0"/>
              <a:t>is out of scope (i.e., AP’s implementation)</a:t>
            </a:r>
          </a:p>
          <a:p>
            <a:r>
              <a:rPr lang="en-US" altLang="ko-KR" sz="2000" dirty="0" smtClean="0"/>
              <a:t>Once AP assigns a Group ID corresponding to a multicast </a:t>
            </a:r>
            <a:r>
              <a:rPr lang="en-US" altLang="ko-KR" sz="2000" dirty="0" smtClean="0"/>
              <a:t>group, </a:t>
            </a:r>
            <a:r>
              <a:rPr lang="en-US" altLang="ko-KR" sz="2000" dirty="0" smtClean="0"/>
              <a:t>when the AP wants to send the multicast frame, the AP will use in Wake Up frame the corresponding Group ID instead of Address field set to the special value </a:t>
            </a:r>
          </a:p>
          <a:p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198667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[1] P802.11REVmd_D1.0</a:t>
            </a:r>
          </a:p>
          <a:p>
            <a:r>
              <a:rPr lang="en-US" altLang="ko-KR" dirty="0" smtClean="0"/>
              <a:t>[2] 18/103r3, </a:t>
            </a:r>
            <a:r>
              <a:rPr lang="en-US" altLang="ko-KR" dirty="0"/>
              <a:t>Further considerations on WUR frame format</a:t>
            </a:r>
            <a:endParaRPr lang="en-US" altLang="ko-KR" dirty="0" smtClean="0"/>
          </a:p>
          <a:p>
            <a:r>
              <a:rPr lang="en-US" altLang="ko-KR" dirty="0"/>
              <a:t>[3] 17/575r9, </a:t>
            </a:r>
            <a:r>
              <a:rPr lang="en-US" altLang="ko-KR" dirty="0" err="1"/>
              <a:t>TGba</a:t>
            </a:r>
            <a:r>
              <a:rPr lang="en-US" altLang="ko-KR" dirty="0"/>
              <a:t> Spec framework</a:t>
            </a:r>
          </a:p>
          <a:p>
            <a:endParaRPr lang="en-US" altLang="ko-KR" dirty="0" smtClean="0"/>
          </a:p>
          <a:p>
            <a:pPr marL="0" indent="0">
              <a:buNone/>
            </a:pP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5584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the following?</a:t>
            </a:r>
          </a:p>
          <a:p>
            <a:pPr lvl="1"/>
            <a:r>
              <a:rPr lang="en-US" altLang="ko-KR" sz="1600" dirty="0" smtClean="0"/>
              <a:t>The Address field of WUR </a:t>
            </a:r>
            <a:r>
              <a:rPr lang="en-US" altLang="ko-KR" sz="1600" dirty="0"/>
              <a:t>Wake Up frame is set to a </a:t>
            </a:r>
            <a:r>
              <a:rPr lang="en-US" altLang="ko-KR" sz="1600" dirty="0" smtClean="0"/>
              <a:t>special value (e.g., 4095) for indicating that </a:t>
            </a:r>
            <a:r>
              <a:rPr lang="en-GB" altLang="ko-KR" sz="1600" dirty="0" smtClean="0"/>
              <a:t>the </a:t>
            </a:r>
            <a:r>
              <a:rPr lang="en-GB" altLang="ko-KR" sz="1600" dirty="0"/>
              <a:t>AP intends to transmit group addressed frames </a:t>
            </a:r>
            <a:endParaRPr lang="en-US" altLang="ko-KR" sz="1600" dirty="0"/>
          </a:p>
          <a:p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161016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149839</TotalTime>
  <Words>523</Words>
  <Application>Microsoft Office PowerPoint</Application>
  <PresentationFormat>화면 슬라이드 쇼(4:3)</PresentationFormat>
  <Paragraphs>67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1" baseType="lpstr">
      <vt:lpstr>굴림</vt:lpstr>
      <vt:lpstr>맑은 고딕</vt:lpstr>
      <vt:lpstr>Arial</vt:lpstr>
      <vt:lpstr>Times New Roman</vt:lpstr>
      <vt:lpstr>802-11-Submission</vt:lpstr>
      <vt:lpstr>Address field in WUR frame</vt:lpstr>
      <vt:lpstr>Introduction</vt:lpstr>
      <vt:lpstr>Address field for group addressed frame (1/2)</vt:lpstr>
      <vt:lpstr>Address field for group addressed frame (2/2)</vt:lpstr>
      <vt:lpstr>Reference</vt:lpstr>
      <vt:lpstr>Straw Poll 1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 issue for WUR</dc:title>
  <dc:creator>Jeongki Kim</dc:creator>
  <cp:lastModifiedBy>Jeongki Kim</cp:lastModifiedBy>
  <cp:revision>1928</cp:revision>
  <cp:lastPrinted>1998-02-10T13:28:06Z</cp:lastPrinted>
  <dcterms:created xsi:type="dcterms:W3CDTF">2007-05-21T21:00:37Z</dcterms:created>
  <dcterms:modified xsi:type="dcterms:W3CDTF">2018-03-04T23:20:06Z</dcterms:modified>
</cp:coreProperties>
</file>