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453" r:id="rId2"/>
    <p:sldId id="480" r:id="rId3"/>
    <p:sldId id="496" r:id="rId4"/>
    <p:sldId id="497" r:id="rId5"/>
    <p:sldId id="499" r:id="rId6"/>
    <p:sldId id="498" r:id="rId7"/>
    <p:sldId id="483" r:id="rId8"/>
    <p:sldId id="489" r:id="rId9"/>
    <p:sldId id="500" r:id="rId10"/>
    <p:sldId id="501" r:id="rId11"/>
  </p:sldIdLst>
  <p:sldSz cx="9144000" cy="6858000" type="screen4x3"/>
  <p:notesSz cx="6934200" cy="928052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8005" autoAdjust="0"/>
  </p:normalViewPr>
  <p:slideViewPr>
    <p:cSldViewPr>
      <p:cViewPr varScale="1">
        <p:scale>
          <a:sx n="87" d="100"/>
          <a:sy n="87" d="100"/>
        </p:scale>
        <p:origin x="989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255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FA078C69-3C94-4884-9FAE-61DD046E939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8775405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807E55AC-B173-4AB5-9CB6-9C6379A21F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194414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34749" y="6475413"/>
            <a:ext cx="19091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65F51A8-0CFE-4133-B021-42BA039B409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634749" y="6475413"/>
            <a:ext cx="19091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2233D5FD-8890-4C4A-812D-44084668134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2017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4748" y="6475413"/>
            <a:ext cx="19091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D419C17-E740-4BDF-A347-9F6D8C9B72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 latinLnBrk="0">
              <a:defRPr/>
            </a:pPr>
            <a:r>
              <a:rPr kumimoji="0" lang="en-US" altLang="ko-KR" sz="1800" b="1" dirty="0" smtClean="0">
                <a:cs typeface="+mn-cs"/>
              </a:rPr>
              <a:t>doc.: IEEE 802.11-18/0440r2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54" r:id="rId1"/>
    <p:sldLayoutId id="21474849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2018</a:t>
            </a:r>
            <a:endParaRPr 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9" name="제목 6"/>
          <p:cNvSpPr>
            <a:spLocks noGrp="1"/>
          </p:cNvSpPr>
          <p:nvPr>
            <p:ph type="ctrTitle"/>
          </p:nvPr>
        </p:nvSpPr>
        <p:spPr>
          <a:xfrm>
            <a:off x="685800" y="741363"/>
            <a:ext cx="7772400" cy="935037"/>
          </a:xfrm>
        </p:spPr>
        <p:txBody>
          <a:bodyPr/>
          <a:lstStyle/>
          <a:p>
            <a:r>
              <a:rPr lang="en-US" altLang="ko-KR" dirty="0" smtClean="0"/>
              <a:t>TBD clarification for </a:t>
            </a:r>
            <a:r>
              <a:rPr lang="en-US" altLang="ko-KR" dirty="0" err="1" smtClean="0"/>
              <a:t>TGba</a:t>
            </a:r>
            <a:r>
              <a:rPr lang="en-US" altLang="ko-KR" dirty="0" smtClean="0"/>
              <a:t> D0.1 </a:t>
            </a:r>
            <a:br>
              <a:rPr lang="en-US" altLang="ko-KR" dirty="0" smtClean="0"/>
            </a:br>
            <a:r>
              <a:rPr lang="en-US" altLang="ko-KR" dirty="0" smtClean="0"/>
              <a:t>(WUR Beacon)</a:t>
            </a:r>
            <a:endParaRPr lang="ko-KR" altLang="en-US"/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/>
            <a:r>
              <a:rPr kumimoji="0" lang="en-US" altLang="ko-KR" sz="2000" kern="0" dirty="0" smtClean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 dirty="0" smtClean="0">
                <a:ea typeface="굴림" panose="020B0600000101010101" pitchFamily="50" charset="-127"/>
              </a:rPr>
              <a:t> 2018-03-05</a:t>
            </a: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2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7077859"/>
              </p:ext>
            </p:extLst>
          </p:nvPr>
        </p:nvGraphicFramePr>
        <p:xfrm>
          <a:off x="762000" y="2895600"/>
          <a:ext cx="7620000" cy="1805354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3985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Song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Ryu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kiseon.ryu@lge.com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5302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Move to add the following text to the </a:t>
            </a:r>
            <a:r>
              <a:rPr lang="en-US" altLang="ko-KR" dirty="0" err="1" smtClean="0"/>
              <a:t>TGba</a:t>
            </a:r>
            <a:r>
              <a:rPr lang="en-US" altLang="ko-KR" dirty="0" smtClean="0"/>
              <a:t> SFD</a:t>
            </a:r>
          </a:p>
          <a:p>
            <a:pPr lvl="1"/>
            <a:r>
              <a:rPr lang="en-US" altLang="ko-KR" dirty="0"/>
              <a:t>WUR Beacon Period </a:t>
            </a:r>
            <a:r>
              <a:rPr lang="en-US" altLang="ko-KR" dirty="0" smtClean="0"/>
              <a:t>subfield </a:t>
            </a:r>
            <a:r>
              <a:rPr lang="en-US" altLang="ko-KR" dirty="0"/>
              <a:t>indicates </a:t>
            </a:r>
            <a:r>
              <a:rPr lang="en-US" altLang="ko-KR" dirty="0" smtClean="0"/>
              <a:t>the WUR </a:t>
            </a:r>
            <a:r>
              <a:rPr lang="en-US" altLang="ko-KR" dirty="0"/>
              <a:t>beacon </a:t>
            </a:r>
            <a:r>
              <a:rPr lang="en-US" altLang="ko-KR" dirty="0" smtClean="0"/>
              <a:t>period directly with </a:t>
            </a:r>
            <a:r>
              <a:rPr lang="en-US" altLang="ko-KR" dirty="0"/>
              <a:t>the unit of TU.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Move</a:t>
            </a:r>
            <a:r>
              <a:rPr lang="en-US" altLang="ko-KR" dirty="0" smtClean="0"/>
              <a:t>: Kiseon Ryu</a:t>
            </a:r>
            <a:endParaRPr lang="en-US" altLang="ko-KR" dirty="0" smtClean="0"/>
          </a:p>
          <a:p>
            <a:r>
              <a:rPr lang="en-US" altLang="ko-KR" dirty="0" smtClean="0"/>
              <a:t>Second</a:t>
            </a:r>
            <a:r>
              <a:rPr lang="en-US" altLang="ko-KR" dirty="0" smtClean="0"/>
              <a:t>: </a:t>
            </a:r>
          </a:p>
          <a:p>
            <a:endParaRPr lang="en-US" altLang="ko-KR" dirty="0"/>
          </a:p>
          <a:p>
            <a:r>
              <a:rPr lang="en-US" altLang="ko-KR" dirty="0" smtClean="0"/>
              <a:t>Y/N/A = </a:t>
            </a:r>
            <a:endParaRPr lang="en-US" altLang="ko-KR" dirty="0"/>
          </a:p>
          <a:p>
            <a:pPr lvl="1"/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2018</a:t>
            </a:r>
          </a:p>
        </p:txBody>
      </p:sp>
    </p:spTree>
    <p:extLst>
      <p:ext uri="{BB962C8B-B14F-4D97-AF65-F5344CB8AC3E}">
        <p14:creationId xmlns:p14="http://schemas.microsoft.com/office/powerpoint/2010/main" val="816846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are working on specification draft from previous meeting</a:t>
            </a:r>
          </a:p>
          <a:p>
            <a:pPr lvl="1"/>
            <a:r>
              <a:rPr lang="en-US" altLang="ko-KR" dirty="0" smtClean="0"/>
              <a:t>However, there are still </a:t>
            </a:r>
            <a:r>
              <a:rPr lang="en-US" altLang="ko-KR" dirty="0"/>
              <a:t>a lot </a:t>
            </a:r>
            <a:r>
              <a:rPr lang="en-US" altLang="ko-KR" dirty="0" smtClean="0"/>
              <a:t>of TBDs for </a:t>
            </a:r>
            <a:r>
              <a:rPr lang="en-US" altLang="ko-KR" dirty="0"/>
              <a:t>us to work </a:t>
            </a:r>
            <a:r>
              <a:rPr lang="en-US" altLang="ko-KR" dirty="0" smtClean="0"/>
              <a:t>out</a:t>
            </a:r>
          </a:p>
          <a:p>
            <a:pPr lvl="1"/>
            <a:r>
              <a:rPr lang="en-US" altLang="ko-KR" dirty="0" smtClean="0"/>
              <a:t>So we will address TBDs related with WUR mode signaling</a:t>
            </a:r>
          </a:p>
          <a:p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2018</a:t>
            </a:r>
          </a:p>
        </p:txBody>
      </p:sp>
    </p:spTree>
    <p:extLst>
      <p:ext uri="{BB962C8B-B14F-4D97-AF65-F5344CB8AC3E}">
        <p14:creationId xmlns:p14="http://schemas.microsoft.com/office/powerpoint/2010/main" val="851388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Beacon period in Draft v0.1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en-US" altLang="ko-KR" dirty="0"/>
              <a:t>WUR Beacon Period </a:t>
            </a:r>
            <a:r>
              <a:rPr lang="en-US" altLang="ko-KR" dirty="0" smtClean="0"/>
              <a:t>subfield </a:t>
            </a:r>
            <a:r>
              <a:rPr lang="en-US" altLang="ko-KR" dirty="0"/>
              <a:t>in WUR Parameters field</a:t>
            </a:r>
          </a:p>
          <a:p>
            <a:pPr lvl="1"/>
            <a:r>
              <a:rPr lang="en-US" altLang="ko-KR" dirty="0" smtClean="0"/>
              <a:t>How to signal for WUR beacon period is TBD 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This subfield will be moved to WUR operation field in next version</a:t>
            </a:r>
            <a:endParaRPr lang="en-GB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  <p:pic>
        <p:nvPicPr>
          <p:cNvPr id="7" name="그림 6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264"/>
          <a:stretch/>
        </p:blipFill>
        <p:spPr bwMode="auto">
          <a:xfrm>
            <a:off x="1820545" y="4489202"/>
            <a:ext cx="5731510" cy="304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그림 7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654"/>
          <a:stretch/>
        </p:blipFill>
        <p:spPr bwMode="auto">
          <a:xfrm>
            <a:off x="1857827" y="3763478"/>
            <a:ext cx="5731510" cy="656122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1774" y="3200400"/>
            <a:ext cx="5489052" cy="456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9231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WUR Beacon Period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Signaling Method 1</a:t>
            </a:r>
          </a:p>
          <a:p>
            <a:pPr lvl="1"/>
            <a:r>
              <a:rPr lang="en-US" altLang="ko-KR" dirty="0" smtClean="0"/>
              <a:t>AP can notify WUR beacon period using PCR beacon period</a:t>
            </a:r>
          </a:p>
          <a:p>
            <a:pPr lvl="2"/>
            <a:r>
              <a:rPr lang="en-US" altLang="ko-KR" dirty="0" smtClean="0"/>
              <a:t>WUR AP may set WUR Beacon period as a multiple of  PCR beacon period</a:t>
            </a:r>
          </a:p>
          <a:p>
            <a:pPr lvl="1"/>
            <a:r>
              <a:rPr lang="en-US" altLang="ko-KR" dirty="0" smtClean="0"/>
              <a:t>Define WUR Beacon Period subfield as follow</a:t>
            </a:r>
          </a:p>
          <a:p>
            <a:pPr lvl="2"/>
            <a:r>
              <a:rPr lang="en-US" altLang="ko-KR" dirty="0" smtClean="0"/>
              <a:t>This subfield </a:t>
            </a:r>
            <a:r>
              <a:rPr lang="en-US" altLang="ko-KR" dirty="0"/>
              <a:t>has the value of WUR beacon period</a:t>
            </a:r>
            <a:r>
              <a:rPr lang="en-US" altLang="ko-KR" dirty="0" smtClean="0"/>
              <a:t> </a:t>
            </a:r>
            <a:r>
              <a:rPr lang="en-US" altLang="ko-KR" dirty="0"/>
              <a:t>divided by PCR beacon period</a:t>
            </a:r>
          </a:p>
          <a:p>
            <a:pPr lvl="3"/>
            <a:r>
              <a:rPr lang="en-US" altLang="ko-KR" dirty="0" smtClean="0"/>
              <a:t>If value is 1, WUR beacon period is equal to PCR beacon period</a:t>
            </a:r>
          </a:p>
          <a:p>
            <a:pPr lvl="3"/>
            <a:r>
              <a:rPr lang="en-US" altLang="ko-KR" dirty="0"/>
              <a:t>If </a:t>
            </a:r>
            <a:r>
              <a:rPr lang="en-US" altLang="ko-KR" dirty="0" smtClean="0"/>
              <a:t>value </a:t>
            </a:r>
            <a:r>
              <a:rPr lang="en-US" altLang="ko-KR" dirty="0"/>
              <a:t>is </a:t>
            </a:r>
            <a:r>
              <a:rPr lang="en-US" altLang="ko-KR" dirty="0" smtClean="0"/>
              <a:t>10, </a:t>
            </a:r>
            <a:r>
              <a:rPr lang="en-US" altLang="ko-KR" dirty="0"/>
              <a:t>WUR beacon period is </a:t>
            </a:r>
            <a:r>
              <a:rPr lang="en-US" altLang="ko-KR" dirty="0" smtClean="0"/>
              <a:t>10 times longer than  </a:t>
            </a:r>
            <a:r>
              <a:rPr lang="en-US" altLang="ko-KR" dirty="0"/>
              <a:t>PCR beacon </a:t>
            </a:r>
            <a:r>
              <a:rPr lang="en-US" altLang="ko-KR" dirty="0" smtClean="0"/>
              <a:t>period</a:t>
            </a:r>
          </a:p>
          <a:p>
            <a:pPr lvl="3"/>
            <a:r>
              <a:rPr lang="en-US" altLang="ko-KR" dirty="0" smtClean="0"/>
              <a:t>If value is 0, WUR beacon isn’t transmitted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2018</a:t>
            </a:r>
          </a:p>
        </p:txBody>
      </p:sp>
    </p:spTree>
    <p:extLst>
      <p:ext uri="{BB962C8B-B14F-4D97-AF65-F5344CB8AC3E}">
        <p14:creationId xmlns:p14="http://schemas.microsoft.com/office/powerpoint/2010/main" val="16559487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WUR Beacon Period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Signaling Method 1</a:t>
            </a:r>
          </a:p>
          <a:p>
            <a:pPr lvl="1"/>
            <a:r>
              <a:rPr lang="en-US" altLang="ko-KR" dirty="0" smtClean="0"/>
              <a:t>If WUR Beacon </a:t>
            </a:r>
            <a:r>
              <a:rPr lang="en-US" altLang="ko-KR" dirty="0"/>
              <a:t>Period </a:t>
            </a:r>
            <a:r>
              <a:rPr lang="en-US" altLang="ko-KR" dirty="0" smtClean="0"/>
              <a:t>subfield has one octet</a:t>
            </a:r>
          </a:p>
          <a:p>
            <a:pPr lvl="2"/>
            <a:r>
              <a:rPr lang="en-US" altLang="ko-KR" dirty="0" smtClean="0"/>
              <a:t>maximum WUR beacon period can be about 4.64 hours (67 sec * 255)</a:t>
            </a:r>
          </a:p>
          <a:p>
            <a:pPr lvl="2"/>
            <a:r>
              <a:rPr lang="en-US" altLang="ko-KR" dirty="0" smtClean="0"/>
              <a:t>WUR beacon period can be up to 26 seconds when an AP use default PCR beacon period (100 TU, 102.4 </a:t>
            </a:r>
            <a:r>
              <a:rPr lang="en-US" altLang="ko-KR" dirty="0" err="1" smtClean="0"/>
              <a:t>msec</a:t>
            </a:r>
            <a:r>
              <a:rPr lang="en-US" altLang="ko-KR" dirty="0" smtClean="0"/>
              <a:t>)</a:t>
            </a:r>
          </a:p>
          <a:p>
            <a:pPr lvl="2"/>
            <a:r>
              <a:rPr lang="en-US" altLang="ko-KR" dirty="0" smtClean="0"/>
              <a:t>It seems one octet is enough</a:t>
            </a:r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(PCR) Beacon </a:t>
            </a:r>
            <a:r>
              <a:rPr lang="en-US" altLang="ko-KR" dirty="0"/>
              <a:t>Interval field (IEEE 802.11-2016)</a:t>
            </a:r>
          </a:p>
          <a:p>
            <a:pPr lvl="2"/>
            <a:r>
              <a:rPr lang="en-US" altLang="ko-KR" dirty="0"/>
              <a:t>2 octets, unit is TU</a:t>
            </a:r>
          </a:p>
          <a:p>
            <a:pPr lvl="2"/>
            <a:r>
              <a:rPr lang="en-US" altLang="ko-KR" dirty="0"/>
              <a:t>Max value is 2</a:t>
            </a:r>
            <a:r>
              <a:rPr lang="en-US" altLang="ko-KR" baseline="30000" dirty="0"/>
              <a:t>16</a:t>
            </a:r>
            <a:r>
              <a:rPr lang="en-US" altLang="ko-KR" dirty="0"/>
              <a:t> – 1 TU ( ≈ 67 sec)</a:t>
            </a:r>
          </a:p>
          <a:p>
            <a:pPr lvl="1"/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2018</a:t>
            </a:r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7206" y="4876800"/>
            <a:ext cx="3103741" cy="1097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60352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WUR Beacon Period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Signaling Method 2</a:t>
            </a:r>
          </a:p>
          <a:p>
            <a:pPr lvl="1"/>
            <a:r>
              <a:rPr lang="en-US" altLang="ko-KR" dirty="0" smtClean="0"/>
              <a:t>WUR Beacon Period subfield indicates WUR beacon period directly </a:t>
            </a:r>
          </a:p>
          <a:p>
            <a:pPr lvl="2"/>
            <a:r>
              <a:rPr lang="en-US" altLang="ko-KR" dirty="0" smtClean="0"/>
              <a:t>If we use TU for unit, one octet may not be enough (max 261 </a:t>
            </a:r>
            <a:r>
              <a:rPr lang="en-US" altLang="ko-KR" dirty="0" err="1" smtClean="0"/>
              <a:t>msec</a:t>
            </a:r>
            <a:r>
              <a:rPr lang="en-US" altLang="ko-KR" dirty="0" smtClean="0"/>
              <a:t>)</a:t>
            </a:r>
          </a:p>
          <a:p>
            <a:pPr lvl="1"/>
            <a:r>
              <a:rPr lang="en-US" altLang="ko-KR" dirty="0" smtClean="0"/>
              <a:t>So, we may use 2 (or 3) octets</a:t>
            </a:r>
          </a:p>
          <a:p>
            <a:pPr lvl="2"/>
            <a:r>
              <a:rPr lang="en-US" altLang="ko-KR" dirty="0" smtClean="0"/>
              <a:t>Max value is about 67 seconds (or 4.77 hours)</a:t>
            </a:r>
          </a:p>
          <a:p>
            <a:pPr lvl="1"/>
            <a:r>
              <a:rPr lang="en-US" altLang="ko-KR" dirty="0" smtClean="0"/>
              <a:t>WUR </a:t>
            </a:r>
            <a:r>
              <a:rPr lang="en-US" altLang="ko-KR" dirty="0"/>
              <a:t>beacon </a:t>
            </a:r>
            <a:r>
              <a:rPr lang="en-US" altLang="ko-KR" dirty="0" smtClean="0"/>
              <a:t>won’t be transmitted when WUR Beacon Period subfield set to 0 </a:t>
            </a:r>
            <a:endParaRPr lang="en-US" altLang="ko-KR" dirty="0"/>
          </a:p>
          <a:p>
            <a:pPr lvl="1"/>
            <a:endParaRPr lang="ko-KR" altLang="en-US" dirty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2018</a:t>
            </a:r>
          </a:p>
        </p:txBody>
      </p:sp>
    </p:spTree>
    <p:extLst>
      <p:ext uri="{BB962C8B-B14F-4D97-AF65-F5344CB8AC3E}">
        <p14:creationId xmlns:p14="http://schemas.microsoft.com/office/powerpoint/2010/main" val="2476936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In this submission, we </a:t>
            </a:r>
            <a:r>
              <a:rPr lang="en-US" altLang="ko-KR" dirty="0" smtClean="0"/>
              <a:t>address TBD in WUR </a:t>
            </a:r>
            <a:r>
              <a:rPr lang="en-US" altLang="ko-KR" dirty="0"/>
              <a:t>Beacon Period subfield </a:t>
            </a:r>
            <a:endParaRPr lang="en-US" altLang="ko-KR" dirty="0" smtClean="0"/>
          </a:p>
          <a:p>
            <a:r>
              <a:rPr lang="en-US" altLang="ko-KR" dirty="0" smtClean="0"/>
              <a:t>Two signaling methods are proposed</a:t>
            </a:r>
          </a:p>
          <a:p>
            <a:pPr lvl="1"/>
            <a:r>
              <a:rPr lang="en-US" altLang="ko-KR" dirty="0" smtClean="0"/>
              <a:t>AP can indicate WUR beacon period using PCR beacon period or not</a:t>
            </a:r>
          </a:p>
          <a:p>
            <a:pPr lvl="1"/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2018</a:t>
            </a:r>
          </a:p>
        </p:txBody>
      </p:sp>
    </p:spTree>
    <p:extLst>
      <p:ext uri="{BB962C8B-B14F-4D97-AF65-F5344CB8AC3E}">
        <p14:creationId xmlns:p14="http://schemas.microsoft.com/office/powerpoint/2010/main" val="1981220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to the followings?</a:t>
            </a:r>
          </a:p>
          <a:p>
            <a:pPr lvl="1"/>
            <a:r>
              <a:rPr lang="en-US" altLang="ko-KR" dirty="0" smtClean="0"/>
              <a:t>WUR </a:t>
            </a:r>
            <a:r>
              <a:rPr lang="en-US" altLang="ko-KR" dirty="0"/>
              <a:t>Beacon Period subfield indicates WUR beacon period directly </a:t>
            </a:r>
            <a:r>
              <a:rPr lang="en-US" altLang="ko-KR" dirty="0" smtClean="0"/>
              <a:t>with the unit of TU</a:t>
            </a:r>
            <a:endParaRPr lang="en-US" altLang="ko-KR" dirty="0"/>
          </a:p>
          <a:p>
            <a:pPr lvl="1"/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2018</a:t>
            </a:r>
          </a:p>
        </p:txBody>
      </p:sp>
    </p:spTree>
    <p:extLst>
      <p:ext uri="{BB962C8B-B14F-4D97-AF65-F5344CB8AC3E}">
        <p14:creationId xmlns:p14="http://schemas.microsoft.com/office/powerpoint/2010/main" val="172965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to followings?</a:t>
            </a:r>
          </a:p>
          <a:p>
            <a:pPr lvl="1"/>
            <a:r>
              <a:rPr lang="en-US" altLang="ko-KR" dirty="0" smtClean="0"/>
              <a:t>The WUR </a:t>
            </a:r>
            <a:r>
              <a:rPr lang="en-US" altLang="ko-KR" dirty="0"/>
              <a:t>Beacon Period subfield </a:t>
            </a:r>
            <a:r>
              <a:rPr lang="en-US" altLang="ko-KR" dirty="0" smtClean="0"/>
              <a:t>set to </a:t>
            </a:r>
            <a:r>
              <a:rPr lang="en-US" altLang="ko-KR" dirty="0"/>
              <a:t>0 </a:t>
            </a:r>
            <a:r>
              <a:rPr lang="en-US" altLang="ko-KR" dirty="0" smtClean="0"/>
              <a:t>indicates </a:t>
            </a:r>
            <a:r>
              <a:rPr lang="en-US" altLang="ko-KR" smtClean="0"/>
              <a:t>that an AP </a:t>
            </a:r>
            <a:r>
              <a:rPr lang="en-US" altLang="ko-KR" dirty="0" smtClean="0"/>
              <a:t>does not </a:t>
            </a:r>
            <a:r>
              <a:rPr lang="en-US" altLang="ko-KR" dirty="0"/>
              <a:t>transmit </a:t>
            </a:r>
            <a:r>
              <a:rPr lang="en-US" altLang="ko-KR" dirty="0" smtClean="0"/>
              <a:t>a WUR </a:t>
            </a:r>
            <a:r>
              <a:rPr lang="en-US" altLang="ko-KR" dirty="0"/>
              <a:t>beacon frame</a:t>
            </a:r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40113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74436</TotalTime>
  <Words>563</Words>
  <Application>Microsoft Office PowerPoint</Application>
  <PresentationFormat>화면 슬라이드 쇼(4:3)</PresentationFormat>
  <Paragraphs>112</Paragraphs>
  <Slides>10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5" baseType="lpstr">
      <vt:lpstr>굴림</vt:lpstr>
      <vt:lpstr>맑은 고딕</vt:lpstr>
      <vt:lpstr>Arial</vt:lpstr>
      <vt:lpstr>Times New Roman</vt:lpstr>
      <vt:lpstr>802-11-Submission</vt:lpstr>
      <vt:lpstr>TBD clarification for TGba D0.1  (WUR Beacon)</vt:lpstr>
      <vt:lpstr>Introduction</vt:lpstr>
      <vt:lpstr>Beacon period in Draft v0.1</vt:lpstr>
      <vt:lpstr>WUR Beacon Period</vt:lpstr>
      <vt:lpstr>WUR Beacon Period</vt:lpstr>
      <vt:lpstr>WUR Beacon Period</vt:lpstr>
      <vt:lpstr>Summary</vt:lpstr>
      <vt:lpstr>Straw poll 1</vt:lpstr>
      <vt:lpstr>Straw poll 2</vt:lpstr>
      <vt:lpstr>Motion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Efficient multicast transmission for dense WLAN environment</dc:title>
  <dc:creator>Jeongki Kim</dc:creator>
  <cp:lastModifiedBy>Kiseon Ryu</cp:lastModifiedBy>
  <cp:revision>1608</cp:revision>
  <cp:lastPrinted>1998-02-10T13:28:06Z</cp:lastPrinted>
  <dcterms:created xsi:type="dcterms:W3CDTF">2007-05-21T21:00:37Z</dcterms:created>
  <dcterms:modified xsi:type="dcterms:W3CDTF">2018-03-07T23:49:37Z</dcterms:modified>
</cp:coreProperties>
</file>